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80" r:id="rId2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F4D"/>
    <a:srgbClr val="5381D7"/>
    <a:srgbClr val="FFD205"/>
    <a:srgbClr val="E6E6E6"/>
    <a:srgbClr val="FFD1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C77AD7-E7FA-439D-9DC7-3D632A45E8BB}" v="146" dt="2021-11-01T17:27:13.9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87500" autoAdjust="0"/>
  </p:normalViewPr>
  <p:slideViewPr>
    <p:cSldViewPr snapToGrid="0">
      <p:cViewPr>
        <p:scale>
          <a:sx n="100" d="100"/>
          <a:sy n="100" d="100"/>
        </p:scale>
        <p:origin x="48" y="-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B7872D02-5C5D-42B8-84B7-CB81F4E45B44}"/>
    <pc:docChg chg="addSld modSld">
      <pc:chgData name="Michael Brent" userId="efbb700b7c4874dd" providerId="LiveId" clId="{B7872D02-5C5D-42B8-84B7-CB81F4E45B44}" dt="2018-06-28T13:21:05.368" v="3"/>
      <pc:docMkLst>
        <pc:docMk/>
      </pc:docMkLst>
      <pc:sldChg chg="add">
        <pc:chgData name="Michael Brent" userId="efbb700b7c4874dd" providerId="LiveId" clId="{B7872D02-5C5D-42B8-84B7-CB81F4E45B44}" dt="2018-06-28T13:18:20.767" v="0"/>
        <pc:sldMkLst>
          <pc:docMk/>
          <pc:sldMk cId="1926656223" sldId="264"/>
        </pc:sldMkLst>
      </pc:sldChg>
      <pc:sldChg chg="add">
        <pc:chgData name="Michael Brent" userId="efbb700b7c4874dd" providerId="LiveId" clId="{B7872D02-5C5D-42B8-84B7-CB81F4E45B44}" dt="2018-06-28T13:19:31.724" v="1"/>
        <pc:sldMkLst>
          <pc:docMk/>
          <pc:sldMk cId="491807075" sldId="273"/>
        </pc:sldMkLst>
      </pc:sldChg>
      <pc:sldChg chg="add">
        <pc:chgData name="Michael Brent" userId="efbb700b7c4874dd" providerId="LiveId" clId="{B7872D02-5C5D-42B8-84B7-CB81F4E45B44}" dt="2018-06-28T13:19:31.724" v="1"/>
        <pc:sldMkLst>
          <pc:docMk/>
          <pc:sldMk cId="1071696933" sldId="274"/>
        </pc:sldMkLst>
      </pc:sldChg>
      <pc:sldChg chg="add">
        <pc:chgData name="Michael Brent" userId="efbb700b7c4874dd" providerId="LiveId" clId="{B7872D02-5C5D-42B8-84B7-CB81F4E45B44}" dt="2018-06-28T13:19:31.724" v="1"/>
        <pc:sldMkLst>
          <pc:docMk/>
          <pc:sldMk cId="1402168523" sldId="275"/>
        </pc:sldMkLst>
      </pc:sldChg>
      <pc:sldChg chg="add">
        <pc:chgData name="Michael Brent" userId="efbb700b7c4874dd" providerId="LiveId" clId="{B7872D02-5C5D-42B8-84B7-CB81F4E45B44}" dt="2018-06-28T13:20:17.003" v="2"/>
        <pc:sldMkLst>
          <pc:docMk/>
          <pc:sldMk cId="3689641627" sldId="276"/>
        </pc:sldMkLst>
      </pc:sldChg>
      <pc:sldChg chg="add">
        <pc:chgData name="Michael Brent" userId="efbb700b7c4874dd" providerId="LiveId" clId="{B7872D02-5C5D-42B8-84B7-CB81F4E45B44}" dt="2018-06-28T13:21:05.368" v="3"/>
        <pc:sldMkLst>
          <pc:docMk/>
          <pc:sldMk cId="3907549742" sldId="277"/>
        </pc:sldMkLst>
      </pc:sldChg>
      <pc:sldChg chg="add">
        <pc:chgData name="Michael Brent" userId="efbb700b7c4874dd" providerId="LiveId" clId="{B7872D02-5C5D-42B8-84B7-CB81F4E45B44}" dt="2018-06-28T13:21:05.368" v="3"/>
        <pc:sldMkLst>
          <pc:docMk/>
          <pc:sldMk cId="3048828168" sldId="278"/>
        </pc:sldMkLst>
      </pc:sldChg>
      <pc:sldChg chg="add">
        <pc:chgData name="Michael Brent" userId="efbb700b7c4874dd" providerId="LiveId" clId="{B7872D02-5C5D-42B8-84B7-CB81F4E45B44}" dt="2018-06-28T13:21:05.368" v="3"/>
        <pc:sldMkLst>
          <pc:docMk/>
          <pc:sldMk cId="3467549158" sldId="279"/>
        </pc:sldMkLst>
      </pc:sldChg>
    </pc:docChg>
  </pc:docChgLst>
  <pc:docChgLst>
    <pc:chgData name="Michael Brent" userId="efbb700b7c4874dd" providerId="LiveId" clId="{41F74EB0-E9F2-4F2A-AC03-6D1CFE146F45}"/>
    <pc:docChg chg="undo custSel addSld modSld">
      <pc:chgData name="Michael Brent" userId="efbb700b7c4874dd" providerId="LiveId" clId="{41F74EB0-E9F2-4F2A-AC03-6D1CFE146F45}" dt="2018-06-28T10:31:04.996" v="277" actId="948"/>
      <pc:docMkLst>
        <pc:docMk/>
      </pc:docMkLst>
      <pc:sldChg chg="addSp delSp modSp add">
        <pc:chgData name="Michael Brent" userId="efbb700b7c4874dd" providerId="LiveId" clId="{41F74EB0-E9F2-4F2A-AC03-6D1CFE146F45}" dt="2018-06-28T08:08:38.550" v="270" actId="20577"/>
        <pc:sldMkLst>
          <pc:docMk/>
          <pc:sldMk cId="3339229029" sldId="271"/>
        </pc:sldMkLst>
        <pc:spChg chg="del">
          <ac:chgData name="Michael Brent" userId="efbb700b7c4874dd" providerId="LiveId" clId="{41F74EB0-E9F2-4F2A-AC03-6D1CFE146F45}" dt="2018-06-28T07:49:03.047" v="6" actId="478"/>
          <ac:spMkLst>
            <pc:docMk/>
            <pc:sldMk cId="3339229029" sldId="271"/>
            <ac:spMk id="2" creationId="{57F3EE90-42E0-4CC4-993B-B223EC7F75EA}"/>
          </ac:spMkLst>
        </pc:spChg>
        <pc:spChg chg="del mod">
          <ac:chgData name="Michael Brent" userId="efbb700b7c4874dd" providerId="LiveId" clId="{41F74EB0-E9F2-4F2A-AC03-6D1CFE146F45}" dt="2018-06-28T07:49:01.025" v="5" actId="478"/>
          <ac:spMkLst>
            <pc:docMk/>
            <pc:sldMk cId="3339229029" sldId="271"/>
            <ac:spMk id="3" creationId="{644B7CEF-CCEC-4F13-956D-A06ADDCC0F3B}"/>
          </ac:spMkLst>
        </pc:spChg>
        <pc:spChg chg="add mod">
          <ac:chgData name="Michael Brent" userId="efbb700b7c4874dd" providerId="LiveId" clId="{41F74EB0-E9F2-4F2A-AC03-6D1CFE146F45}" dt="2018-06-28T08:05:46.895" v="266" actId="1036"/>
          <ac:spMkLst>
            <pc:docMk/>
            <pc:sldMk cId="3339229029" sldId="271"/>
            <ac:spMk id="4" creationId="{4B6284FF-F0FD-431F-A9ED-66056F06A589}"/>
          </ac:spMkLst>
        </pc:spChg>
        <pc:spChg chg="add mod">
          <ac:chgData name="Michael Brent" userId="efbb700b7c4874dd" providerId="LiveId" clId="{41F74EB0-E9F2-4F2A-AC03-6D1CFE146F45}" dt="2018-06-28T08:05:46.895" v="266" actId="1036"/>
          <ac:spMkLst>
            <pc:docMk/>
            <pc:sldMk cId="3339229029" sldId="271"/>
            <ac:spMk id="5" creationId="{65517193-F66E-4FEF-8FA2-9046834DE964}"/>
          </ac:spMkLst>
        </pc:spChg>
        <pc:spChg chg="add del">
          <ac:chgData name="Michael Brent" userId="efbb700b7c4874dd" providerId="LiveId" clId="{41F74EB0-E9F2-4F2A-AC03-6D1CFE146F45}" dt="2018-06-28T07:54:14.139" v="123" actId="478"/>
          <ac:spMkLst>
            <pc:docMk/>
            <pc:sldMk cId="3339229029" sldId="271"/>
            <ac:spMk id="6" creationId="{41D0C5BA-F7D0-42F8-A373-57DC15B6A301}"/>
          </ac:spMkLst>
        </pc:spChg>
        <pc:spChg chg="add del mod">
          <ac:chgData name="Michael Brent" userId="efbb700b7c4874dd" providerId="LiveId" clId="{41F74EB0-E9F2-4F2A-AC03-6D1CFE146F45}" dt="2018-06-28T07:54:18.061" v="124" actId="478"/>
          <ac:spMkLst>
            <pc:docMk/>
            <pc:sldMk cId="3339229029" sldId="271"/>
            <ac:spMk id="7" creationId="{FEA0F489-51BF-4035-A68E-2229A43C66EF}"/>
          </ac:spMkLst>
        </pc:spChg>
        <pc:spChg chg="add mod">
          <ac:chgData name="Michael Brent" userId="efbb700b7c4874dd" providerId="LiveId" clId="{41F74EB0-E9F2-4F2A-AC03-6D1CFE146F45}" dt="2018-06-28T08:08:38.550" v="270" actId="20577"/>
          <ac:spMkLst>
            <pc:docMk/>
            <pc:sldMk cId="3339229029" sldId="271"/>
            <ac:spMk id="8" creationId="{4F3661B6-B834-4FC6-96F9-9DF2E2630544}"/>
          </ac:spMkLst>
        </pc:spChg>
        <pc:spChg chg="add mod">
          <ac:chgData name="Michael Brent" userId="efbb700b7c4874dd" providerId="LiveId" clId="{41F74EB0-E9F2-4F2A-AC03-6D1CFE146F45}" dt="2018-06-28T08:05:46.895" v="266" actId="1036"/>
          <ac:spMkLst>
            <pc:docMk/>
            <pc:sldMk cId="3339229029" sldId="271"/>
            <ac:spMk id="9" creationId="{7F5EB978-05C1-45A4-AAE4-DFBE0DD081F7}"/>
          </ac:spMkLst>
        </pc:spChg>
        <pc:spChg chg="add mod">
          <ac:chgData name="Michael Brent" userId="efbb700b7c4874dd" providerId="LiveId" clId="{41F74EB0-E9F2-4F2A-AC03-6D1CFE146F45}" dt="2018-06-28T08:05:46.895" v="266" actId="1036"/>
          <ac:spMkLst>
            <pc:docMk/>
            <pc:sldMk cId="3339229029" sldId="271"/>
            <ac:spMk id="10" creationId="{6E7EFBA2-D930-425E-A5DF-AB729E5F341F}"/>
          </ac:spMkLst>
        </pc:spChg>
      </pc:sldChg>
      <pc:sldChg chg="delSp modSp add">
        <pc:chgData name="Michael Brent" userId="efbb700b7c4874dd" providerId="LiveId" clId="{41F74EB0-E9F2-4F2A-AC03-6D1CFE146F45}" dt="2018-06-28T10:31:04.996" v="277" actId="948"/>
        <pc:sldMkLst>
          <pc:docMk/>
          <pc:sldMk cId="3207154925" sldId="272"/>
        </pc:sldMkLst>
        <pc:spChg chg="del">
          <ac:chgData name="Michael Brent" userId="efbb700b7c4874dd" providerId="LiveId" clId="{41F74EB0-E9F2-4F2A-AC03-6D1CFE146F45}" dt="2018-06-28T10:30:33.246" v="272" actId="478"/>
          <ac:spMkLst>
            <pc:docMk/>
            <pc:sldMk cId="3207154925" sldId="272"/>
            <ac:spMk id="4" creationId="{4B6284FF-F0FD-431F-A9ED-66056F06A589}"/>
          </ac:spMkLst>
        </pc:spChg>
        <pc:spChg chg="del">
          <ac:chgData name="Michael Brent" userId="efbb700b7c4874dd" providerId="LiveId" clId="{41F74EB0-E9F2-4F2A-AC03-6D1CFE146F45}" dt="2018-06-28T10:30:33.246" v="272" actId="478"/>
          <ac:spMkLst>
            <pc:docMk/>
            <pc:sldMk cId="3207154925" sldId="272"/>
            <ac:spMk id="5" creationId="{65517193-F66E-4FEF-8FA2-9046834DE964}"/>
          </ac:spMkLst>
        </pc:spChg>
        <pc:spChg chg="mod">
          <ac:chgData name="Michael Brent" userId="efbb700b7c4874dd" providerId="LiveId" clId="{41F74EB0-E9F2-4F2A-AC03-6D1CFE146F45}" dt="2018-06-28T10:31:04.996" v="277" actId="948"/>
          <ac:spMkLst>
            <pc:docMk/>
            <pc:sldMk cId="3207154925" sldId="272"/>
            <ac:spMk id="8" creationId="{4F3661B6-B834-4FC6-96F9-9DF2E2630544}"/>
          </ac:spMkLst>
        </pc:spChg>
        <pc:spChg chg="del">
          <ac:chgData name="Michael Brent" userId="efbb700b7c4874dd" providerId="LiveId" clId="{41F74EB0-E9F2-4F2A-AC03-6D1CFE146F45}" dt="2018-06-28T10:30:33.246" v="272" actId="478"/>
          <ac:spMkLst>
            <pc:docMk/>
            <pc:sldMk cId="3207154925" sldId="272"/>
            <ac:spMk id="9" creationId="{7F5EB978-05C1-45A4-AAE4-DFBE0DD081F7}"/>
          </ac:spMkLst>
        </pc:spChg>
        <pc:spChg chg="del">
          <ac:chgData name="Michael Brent" userId="efbb700b7c4874dd" providerId="LiveId" clId="{41F74EB0-E9F2-4F2A-AC03-6D1CFE146F45}" dt="2018-06-28T10:30:33.246" v="272" actId="478"/>
          <ac:spMkLst>
            <pc:docMk/>
            <pc:sldMk cId="3207154925" sldId="272"/>
            <ac:spMk id="10" creationId="{6E7EFBA2-D930-425E-A5DF-AB729E5F341F}"/>
          </ac:spMkLst>
        </pc:spChg>
      </pc:sldChg>
    </pc:docChg>
  </pc:docChgLst>
  <pc:docChgLst>
    <pc:chgData name="Michael Brent" userId="efbb700b7c4874dd" providerId="LiveId" clId="{D97AD23C-945C-4E40-AA16-516BE0DEF17D}"/>
    <pc:docChg chg="custSel addSld delSld modSld">
      <pc:chgData name="Michael Brent" userId="efbb700b7c4874dd" providerId="LiveId" clId="{D97AD23C-945C-4E40-AA16-516BE0DEF17D}" dt="2018-05-10T12:03:41.804" v="114" actId="20577"/>
      <pc:docMkLst>
        <pc:docMk/>
      </pc:docMkLst>
      <pc:sldChg chg="modSp">
        <pc:chgData name="Michael Brent" userId="efbb700b7c4874dd" providerId="LiveId" clId="{D97AD23C-945C-4E40-AA16-516BE0DEF17D}" dt="2018-05-10T12:00:49.515" v="71" actId="20577"/>
        <pc:sldMkLst>
          <pc:docMk/>
          <pc:sldMk cId="528438504" sldId="269"/>
        </pc:sldMkLst>
        <pc:spChg chg="mod">
          <ac:chgData name="Michael Brent" userId="efbb700b7c4874dd" providerId="LiveId" clId="{D97AD23C-945C-4E40-AA16-516BE0DEF17D}" dt="2018-05-10T11:58:56.366" v="0" actId="20577"/>
          <ac:spMkLst>
            <pc:docMk/>
            <pc:sldMk cId="528438504" sldId="269"/>
            <ac:spMk id="4" creationId="{82D0921A-D2A0-4FC7-8535-945960D0C3DC}"/>
          </ac:spMkLst>
        </pc:spChg>
        <pc:spChg chg="mod">
          <ac:chgData name="Michael Brent" userId="efbb700b7c4874dd" providerId="LiveId" clId="{D97AD23C-945C-4E40-AA16-516BE0DEF17D}" dt="2018-05-10T12:00:25.444" v="61" actId="20577"/>
          <ac:spMkLst>
            <pc:docMk/>
            <pc:sldMk cId="528438504" sldId="269"/>
            <ac:spMk id="12" creationId="{B0329B41-D22F-4C8F-ABE8-F744E30F1D8E}"/>
          </ac:spMkLst>
        </pc:spChg>
        <pc:spChg chg="mod">
          <ac:chgData name="Michael Brent" userId="efbb700b7c4874dd" providerId="LiveId" clId="{D97AD23C-945C-4E40-AA16-516BE0DEF17D}" dt="2018-05-10T12:00:49.515" v="71" actId="20577"/>
          <ac:spMkLst>
            <pc:docMk/>
            <pc:sldMk cId="528438504" sldId="269"/>
            <ac:spMk id="13" creationId="{A67FC5C0-1F32-41B8-BF23-300F91BD0CBA}"/>
          </ac:spMkLst>
        </pc:spChg>
      </pc:sldChg>
    </pc:docChg>
  </pc:docChgLst>
  <pc:docChgLst>
    <pc:chgData name="Michael Brent" userId="efbb700b7c4874dd" providerId="LiveId" clId="{0DF42AE0-27E9-44F8-BACB-D5A8788BD10D}"/>
    <pc:docChg chg="undo custSel addSld delSld modSld sldOrd">
      <pc:chgData name="Michael Brent" userId="efbb700b7c4874dd" providerId="LiveId" clId="{0DF42AE0-27E9-44F8-BACB-D5A8788BD10D}" dt="2018-04-12T09:42:40.616" v="3418" actId="1076"/>
      <pc:docMkLst>
        <pc:docMk/>
      </pc:docMkLst>
    </pc:docChg>
  </pc:docChgLst>
  <pc:docChgLst>
    <pc:chgData name="Michael Brent" userId="efbb700b7c4874dd" providerId="LiveId" clId="{82C77AD7-E7FA-439D-9DC7-3D632A45E8BB}"/>
    <pc:docChg chg="undo redo custSel addSld delSld modSld modMainMaster modNotesMaster">
      <pc:chgData name="Michael Brent" userId="efbb700b7c4874dd" providerId="LiveId" clId="{82C77AD7-E7FA-439D-9DC7-3D632A45E8BB}" dt="2021-11-01T18:26:19.309" v="12307" actId="20577"/>
      <pc:docMkLst>
        <pc:docMk/>
      </pc:docMkLst>
      <pc:sldChg chg="addSp delSp modSp del mod setBg modNotesTx">
        <pc:chgData name="Michael Brent" userId="efbb700b7c4874dd" providerId="LiveId" clId="{82C77AD7-E7FA-439D-9DC7-3D632A45E8BB}" dt="2021-11-01T18:09:51.107" v="12263" actId="47"/>
        <pc:sldMkLst>
          <pc:docMk/>
          <pc:sldMk cId="2477071338" sldId="256"/>
        </pc:sldMkLst>
        <pc:spChg chg="del mod">
          <ac:chgData name="Michael Brent" userId="efbb700b7c4874dd" providerId="LiveId" clId="{82C77AD7-E7FA-439D-9DC7-3D632A45E8BB}" dt="2021-11-01T08:48:49.636" v="265" actId="478"/>
          <ac:spMkLst>
            <pc:docMk/>
            <pc:sldMk cId="2477071338" sldId="256"/>
            <ac:spMk id="2" creationId="{BB04B8F0-1C5E-4F81-9540-849A97335497}"/>
          </ac:spMkLst>
        </pc:spChg>
        <pc:spChg chg="del">
          <ac:chgData name="Michael Brent" userId="efbb700b7c4874dd" providerId="LiveId" clId="{82C77AD7-E7FA-439D-9DC7-3D632A45E8BB}" dt="2021-11-01T08:48:44.080" v="263" actId="478"/>
          <ac:spMkLst>
            <pc:docMk/>
            <pc:sldMk cId="2477071338" sldId="256"/>
            <ac:spMk id="3" creationId="{862BF6F9-E89C-44F6-AB86-E0E027F0F9DD}"/>
          </ac:spMkLst>
        </pc:spChg>
        <pc:spChg chg="add del mod">
          <ac:chgData name="Michael Brent" userId="efbb700b7c4874dd" providerId="LiveId" clId="{82C77AD7-E7FA-439D-9DC7-3D632A45E8BB}" dt="2021-11-01T08:48:46.551" v="264" actId="478"/>
          <ac:spMkLst>
            <pc:docMk/>
            <pc:sldMk cId="2477071338" sldId="256"/>
            <ac:spMk id="5" creationId="{CF77975E-FAE2-4DEA-BCD8-48D37AC5EDDF}"/>
          </ac:spMkLst>
        </pc:spChg>
        <pc:spChg chg="add mod">
          <ac:chgData name="Michael Brent" userId="efbb700b7c4874dd" providerId="LiveId" clId="{82C77AD7-E7FA-439D-9DC7-3D632A45E8BB}" dt="2021-11-01T16:34:01.925" v="11239" actId="1035"/>
          <ac:spMkLst>
            <pc:docMk/>
            <pc:sldMk cId="2477071338" sldId="256"/>
            <ac:spMk id="5" creationId="{E2C4B64C-CDD7-47AE-9ECA-7422B329D42B}"/>
          </ac:spMkLst>
        </pc:spChg>
        <pc:spChg chg="add del mod">
          <ac:chgData name="Michael Brent" userId="efbb700b7c4874dd" providerId="LiveId" clId="{82C77AD7-E7FA-439D-9DC7-3D632A45E8BB}" dt="2021-11-01T08:48:52.079" v="266" actId="478"/>
          <ac:spMkLst>
            <pc:docMk/>
            <pc:sldMk cId="2477071338" sldId="256"/>
            <ac:spMk id="7" creationId="{9EA96C89-80D6-4EEA-A7C4-E97E4100FD17}"/>
          </ac:spMkLst>
        </pc:spChg>
        <pc:spChg chg="add del mod">
          <ac:chgData name="Michael Brent" userId="efbb700b7c4874dd" providerId="LiveId" clId="{82C77AD7-E7FA-439D-9DC7-3D632A45E8BB}" dt="2021-11-01T08:59:07.382" v="281" actId="478"/>
          <ac:spMkLst>
            <pc:docMk/>
            <pc:sldMk cId="2477071338" sldId="256"/>
            <ac:spMk id="8" creationId="{734B9222-484D-4394-875D-A261D024EAB1}"/>
          </ac:spMkLst>
        </pc:spChg>
        <pc:spChg chg="add del mod">
          <ac:chgData name="Michael Brent" userId="efbb700b7c4874dd" providerId="LiveId" clId="{82C77AD7-E7FA-439D-9DC7-3D632A45E8BB}" dt="2021-11-01T16:25:32.405" v="11154" actId="478"/>
          <ac:spMkLst>
            <pc:docMk/>
            <pc:sldMk cId="2477071338" sldId="256"/>
            <ac:spMk id="9" creationId="{19F5F0FB-4048-45A0-992F-12C65229140E}"/>
          </ac:spMkLst>
        </pc:spChg>
        <pc:spChg chg="add del mod">
          <ac:chgData name="Michael Brent" userId="efbb700b7c4874dd" providerId="LiveId" clId="{82C77AD7-E7FA-439D-9DC7-3D632A45E8BB}" dt="2021-11-01T16:25:30.150" v="11153" actId="478"/>
          <ac:spMkLst>
            <pc:docMk/>
            <pc:sldMk cId="2477071338" sldId="256"/>
            <ac:spMk id="10" creationId="{CD9B2263-17DA-418F-878E-A8B71DC5EF00}"/>
          </ac:spMkLst>
        </pc:spChg>
        <pc:spChg chg="add del mod">
          <ac:chgData name="Michael Brent" userId="efbb700b7c4874dd" providerId="LiveId" clId="{82C77AD7-E7FA-439D-9DC7-3D632A45E8BB}" dt="2021-11-01T16:31:57.510" v="11164" actId="478"/>
          <ac:spMkLst>
            <pc:docMk/>
            <pc:sldMk cId="2477071338" sldId="256"/>
            <ac:spMk id="11" creationId="{9C5ECE65-6028-4BAB-B863-5291B0D3EB68}"/>
          </ac:spMkLst>
        </pc:spChg>
        <pc:spChg chg="add del">
          <ac:chgData name="Michael Brent" userId="efbb700b7c4874dd" providerId="LiveId" clId="{82C77AD7-E7FA-439D-9DC7-3D632A45E8BB}" dt="2021-11-01T08:58:49.753" v="273" actId="26606"/>
          <ac:spMkLst>
            <pc:docMk/>
            <pc:sldMk cId="2477071338" sldId="256"/>
            <ac:spMk id="13" creationId="{A4AC5506-6312-4701-8D3C-40187889A947}"/>
          </ac:spMkLst>
        </pc:spChg>
        <pc:graphicFrameChg chg="add del mod modGraphic">
          <ac:chgData name="Michael Brent" userId="efbb700b7c4874dd" providerId="LiveId" clId="{82C77AD7-E7FA-439D-9DC7-3D632A45E8BB}" dt="2021-11-01T08:58:50.824" v="274"/>
          <ac:graphicFrameMkLst>
            <pc:docMk/>
            <pc:sldMk cId="2477071338" sldId="256"/>
            <ac:graphicFrameMk id="2" creationId="{0522F1A2-B2E3-4C33-9437-3DD3C81B110A}"/>
          </ac:graphicFrameMkLst>
        </pc:graphicFrameChg>
        <pc:graphicFrameChg chg="add del mod">
          <ac:chgData name="Michael Brent" userId="efbb700b7c4874dd" providerId="LiveId" clId="{82C77AD7-E7FA-439D-9DC7-3D632A45E8BB}" dt="2021-11-01T08:59:02.541" v="278"/>
          <ac:graphicFrameMkLst>
            <pc:docMk/>
            <pc:sldMk cId="2477071338" sldId="256"/>
            <ac:graphicFrameMk id="3" creationId="{2DB8775F-536F-4744-A56E-9DB67A997176}"/>
          </ac:graphicFrameMkLst>
        </pc:graphicFrameChg>
        <pc:graphicFrameChg chg="add mod ord modGraphic">
          <ac:chgData name="Michael Brent" userId="efbb700b7c4874dd" providerId="LiveId" clId="{82C77AD7-E7FA-439D-9DC7-3D632A45E8BB}" dt="2021-11-01T16:53:17.855" v="11300" actId="1076"/>
          <ac:graphicFrameMkLst>
            <pc:docMk/>
            <pc:sldMk cId="2477071338" sldId="256"/>
            <ac:graphicFrameMk id="4" creationId="{C0FE931F-EAB1-48E5-BC0F-1A1E3B3466F1}"/>
          </ac:graphicFrameMkLst>
        </pc:graphicFrameChg>
        <pc:graphicFrameChg chg="add del mod">
          <ac:chgData name="Michael Brent" userId="efbb700b7c4874dd" providerId="LiveId" clId="{82C77AD7-E7FA-439D-9DC7-3D632A45E8BB}" dt="2021-11-01T16:42:40.564" v="11261"/>
          <ac:graphicFrameMkLst>
            <pc:docMk/>
            <pc:sldMk cId="2477071338" sldId="256"/>
            <ac:graphicFrameMk id="6" creationId="{0BF31D52-A355-4AE9-986C-E2EFF57A1752}"/>
          </ac:graphicFrameMkLst>
        </pc:graphicFrameChg>
        <pc:graphicFrameChg chg="add del mod">
          <ac:chgData name="Michael Brent" userId="efbb700b7c4874dd" providerId="LiveId" clId="{82C77AD7-E7FA-439D-9DC7-3D632A45E8BB}" dt="2021-11-01T16:42:37.917" v="11260"/>
          <ac:graphicFrameMkLst>
            <pc:docMk/>
            <pc:sldMk cId="2477071338" sldId="256"/>
            <ac:graphicFrameMk id="7" creationId="{8EFFE06D-EBF9-40FE-BC14-4A5BEEC839A7}"/>
          </ac:graphicFrameMkLst>
        </pc:graphicFrameChg>
        <pc:graphicFrameChg chg="add del mod">
          <ac:chgData name="Michael Brent" userId="efbb700b7c4874dd" providerId="LiveId" clId="{82C77AD7-E7FA-439D-9DC7-3D632A45E8BB}" dt="2021-11-01T16:43:12.163" v="11268"/>
          <ac:graphicFrameMkLst>
            <pc:docMk/>
            <pc:sldMk cId="2477071338" sldId="256"/>
            <ac:graphicFrameMk id="12" creationId="{4AB9E56B-BD3B-40B0-886A-CAAD470FB501}"/>
          </ac:graphicFrameMkLst>
        </pc:graphicFrameChg>
        <pc:graphicFrameChg chg="add del mod">
          <ac:chgData name="Michael Brent" userId="efbb700b7c4874dd" providerId="LiveId" clId="{82C77AD7-E7FA-439D-9DC7-3D632A45E8BB}" dt="2021-11-01T16:48:40.300" v="11287"/>
          <ac:graphicFrameMkLst>
            <pc:docMk/>
            <pc:sldMk cId="2477071338" sldId="256"/>
            <ac:graphicFrameMk id="17" creationId="{CFF6EFDF-54B6-453C-A194-67F04D844959}"/>
          </ac:graphicFrameMkLst>
        </pc:graphicFrameChg>
        <pc:cxnChg chg="add mod">
          <ac:chgData name="Michael Brent" userId="efbb700b7c4874dd" providerId="LiveId" clId="{82C77AD7-E7FA-439D-9DC7-3D632A45E8BB}" dt="2021-11-01T16:47:06.738" v="11277" actId="14100"/>
          <ac:cxnSpMkLst>
            <pc:docMk/>
            <pc:sldMk cId="2477071338" sldId="256"/>
            <ac:cxnSpMk id="15" creationId="{505BF3C6-E8D2-425F-83E8-ACFF1D708E30}"/>
          </ac:cxnSpMkLst>
        </pc:cxnChg>
        <pc:cxnChg chg="add mod">
          <ac:chgData name="Michael Brent" userId="efbb700b7c4874dd" providerId="LiveId" clId="{82C77AD7-E7FA-439D-9DC7-3D632A45E8BB}" dt="2021-11-01T16:47:39.353" v="11280" actId="1038"/>
          <ac:cxnSpMkLst>
            <pc:docMk/>
            <pc:sldMk cId="2477071338" sldId="256"/>
            <ac:cxnSpMk id="16" creationId="{346559DD-3E18-43E3-9563-2A4F89F191B9}"/>
          </ac:cxnSpMkLst>
        </pc:cxnChg>
      </pc:sldChg>
      <pc:sldChg chg="addSp delSp modSp del mod">
        <pc:chgData name="Michael Brent" userId="efbb700b7c4874dd" providerId="LiveId" clId="{82C77AD7-E7FA-439D-9DC7-3D632A45E8BB}" dt="2021-11-01T18:09:57.341" v="12264" actId="47"/>
        <pc:sldMkLst>
          <pc:docMk/>
          <pc:sldMk cId="1926656223" sldId="264"/>
        </pc:sldMkLst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" creationId="{A855C0FD-BA63-4154-9D04-3CAC5F3EA2D5}"/>
          </ac:spMkLst>
        </pc:spChg>
        <pc:spChg chg="add del mod">
          <ac:chgData name="Michael Brent" userId="efbb700b7c4874dd" providerId="LiveId" clId="{82C77AD7-E7FA-439D-9DC7-3D632A45E8BB}" dt="2021-11-01T08:21:20.855" v="1" actId="478"/>
          <ac:spMkLst>
            <pc:docMk/>
            <pc:sldMk cId="1926656223" sldId="264"/>
            <ac:spMk id="7" creationId="{4019F7A3-8793-43DF-8AA1-0CFA8D8E831D}"/>
          </ac:spMkLst>
        </pc:spChg>
        <pc:spChg chg="add del mod">
          <ac:chgData name="Michael Brent" userId="efbb700b7c4874dd" providerId="LiveId" clId="{82C77AD7-E7FA-439D-9DC7-3D632A45E8BB}" dt="2021-11-01T08:21:20.855" v="1" actId="478"/>
          <ac:spMkLst>
            <pc:docMk/>
            <pc:sldMk cId="1926656223" sldId="264"/>
            <ac:spMk id="8" creationId="{B1851DA0-B3EE-40B1-AFF6-9654B8672064}"/>
          </ac:spMkLst>
        </pc:spChg>
        <pc:spChg chg="mod">
          <ac:chgData name="Michael Brent" userId="efbb700b7c4874dd" providerId="LiveId" clId="{82C77AD7-E7FA-439D-9DC7-3D632A45E8BB}" dt="2021-11-01T16:23:36.859" v="11146" actId="207"/>
          <ac:spMkLst>
            <pc:docMk/>
            <pc:sldMk cId="1926656223" sldId="264"/>
            <ac:spMk id="9" creationId="{AAB25A40-3339-47FD-9028-AAFBC8BC7029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0" creationId="{A53B5599-D778-4DD3-8A64-451F7B0E96B3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1" creationId="{E70C4AE0-728E-4430-8F55-44B130F09AC7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2" creationId="{8B1D19B9-333B-42D1-A6F4-7A1D33F321A1}"/>
          </ac:spMkLst>
        </pc:spChg>
        <pc:spChg chg="del mod">
          <ac:chgData name="Michael Brent" userId="efbb700b7c4874dd" providerId="LiveId" clId="{82C77AD7-E7FA-439D-9DC7-3D632A45E8BB}" dt="2021-11-01T08:21:49.473" v="3" actId="478"/>
          <ac:spMkLst>
            <pc:docMk/>
            <pc:sldMk cId="1926656223" sldId="264"/>
            <ac:spMk id="13" creationId="{55B574A4-F2AF-437B-9969-E2A46020493E}"/>
          </ac:spMkLst>
        </pc:spChg>
        <pc:spChg chg="add del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4" creationId="{65C3AE85-600D-421F-97D8-002444871F9D}"/>
          </ac:spMkLst>
        </pc:spChg>
        <pc:spChg chg="add del mod">
          <ac:chgData name="Michael Brent" userId="efbb700b7c4874dd" providerId="LiveId" clId="{82C77AD7-E7FA-439D-9DC7-3D632A45E8BB}" dt="2021-11-01T08:21:20.855" v="1" actId="478"/>
          <ac:spMkLst>
            <pc:docMk/>
            <pc:sldMk cId="1926656223" sldId="264"/>
            <ac:spMk id="15" creationId="{1EF87B8F-9F71-41E7-9F67-4142C8E9E488}"/>
          </ac:spMkLst>
        </pc:spChg>
        <pc:spChg chg="add del mod">
          <ac:chgData name="Michael Brent" userId="efbb700b7c4874dd" providerId="LiveId" clId="{82C77AD7-E7FA-439D-9DC7-3D632A45E8BB}" dt="2021-11-01T08:21:20.855" v="1" actId="478"/>
          <ac:spMkLst>
            <pc:docMk/>
            <pc:sldMk cId="1926656223" sldId="264"/>
            <ac:spMk id="16" creationId="{4170C162-7B6C-48E3-9326-BE3FE3DD312E}"/>
          </ac:spMkLst>
        </pc:spChg>
        <pc:spChg chg="add del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7" creationId="{F9B213FF-9481-419F-B2C0-5528D7B99E80}"/>
          </ac:spMkLst>
        </pc:spChg>
        <pc:spChg chg="add del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8" creationId="{27454104-02BB-4B4E-A803-0E8DBF4D3C48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19" creationId="{71714940-7E6A-447B-9197-D981F0CFA5F0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0" creationId="{C5913801-6D58-449A-82D5-B34CC558C2DB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1" creationId="{FD448677-ECBE-444C-AF44-3BB0532BDE12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2" creationId="{8D438451-C194-49A3-9FE8-5C2DEE47A181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3" creationId="{053F6595-9EE6-4C8D-B204-86B3CD631468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4" creationId="{FAEC2147-FE3A-414D-BE40-C630F2C28E62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5" creationId="{FAAD09B5-6917-431A-AB8D-1625648D348A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6" creationId="{499BE040-83CF-4B91-9A7D-240D149B4618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7" creationId="{437B7ADC-3937-4E50-B5AD-AC56EEC877D2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8" creationId="{4745C813-4DD4-4643-8062-3F2F270CB1D8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29" creationId="{05E5802E-41DC-4219-B8D1-01396A9E4CEC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0" creationId="{2DD5964E-1C07-4E4A-99CE-B1B2BAD5E4EF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1" creationId="{EF79F4DD-6010-43AE-99AE-1B628F7D5533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2" creationId="{98853FBF-B998-4E86-BBA0-F17E22F437DD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3" creationId="{851E9C4F-743B-4B7C-BCB3-8D2D81D6885D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4" creationId="{0EB0733D-AA5D-4D1D-97EB-2EFA382463FB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5" creationId="{F6A6FCA6-B6D6-4F0F-89B4-AA8D76D7E10E}"/>
          </ac:spMkLst>
        </pc:spChg>
        <pc:spChg chg="add mod">
          <ac:chgData name="Michael Brent" userId="efbb700b7c4874dd" providerId="LiveId" clId="{82C77AD7-E7FA-439D-9DC7-3D632A45E8BB}" dt="2021-11-01T08:49:14.681" v="267"/>
          <ac:spMkLst>
            <pc:docMk/>
            <pc:sldMk cId="1926656223" sldId="264"/>
            <ac:spMk id="36" creationId="{175A2336-7032-4A41-91BE-0109C8009FF3}"/>
          </ac:spMkLst>
        </pc:sp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4167747109" sldId="268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5" creationId="{BB04AC6B-4723-41DC-BFC8-0707845A0206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6" creationId="{3EA68FF1-A9CF-4E62-9B5C-E965272F5A03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7" creationId="{173BC363-AAFE-470E-A1E4-BAC55AA4C155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8" creationId="{C44C210B-FDA6-42E9-8A52-D73CABE6DD38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9" creationId="{AAB25A40-3339-47FD-9028-AAFBC8BC7029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167747109" sldId="268"/>
            <ac:spMk id="10" creationId="{A53B5599-D778-4DD3-8A64-451F7B0E96B3}"/>
          </ac:spMkLst>
        </pc:sp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528438504" sldId="269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5" creationId="{E8C0E819-DF95-4CA6-B8EF-D0C857ABA36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9" creationId="{9EB282F6-6D67-456C-969C-C7B2B0C286CD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3" creationId="{A67FC5C0-1F32-41B8-BF23-300F91BD0CBA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4" creationId="{A9E790A9-2C27-45C0-AAAE-AD1D36AF750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5" creationId="{14C7C0DD-7B7C-41A7-BB9E-0190286DE35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6" creationId="{C5619DBE-CF1F-4F02-AAC6-7C38B313CD36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7" creationId="{80B1AFBC-7D01-447B-9692-5CCC1DCA3A6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8" creationId="{8ADFC338-3655-40FB-B02F-766EBBC093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19" creationId="{DD48B4E0-3050-496F-AA66-E9174C2C46A2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528438504" sldId="269"/>
            <ac:spMk id="20" creationId="{18AAB96C-FD41-41C1-B59E-0BCE789594DA}"/>
          </ac:spMkLst>
        </pc:sp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1622035673" sldId="270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5" creationId="{E8C0E819-DF95-4CA6-B8EF-D0C857ABA36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9" creationId="{9EB282F6-6D67-456C-969C-C7B2B0C286CD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3" creationId="{A67FC5C0-1F32-41B8-BF23-300F91BD0CBA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4" creationId="{A9E790A9-2C27-45C0-AAAE-AD1D36AF750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5" creationId="{14C7C0DD-7B7C-41A7-BB9E-0190286DE35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6" creationId="{C5619DBE-CF1F-4F02-AAC6-7C38B313CD36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7" creationId="{80B1AFBC-7D01-447B-9692-5CCC1DCA3A6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8" creationId="{8ADFC338-3655-40FB-B02F-766EBBC093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19" creationId="{DD48B4E0-3050-496F-AA66-E9174C2C46A2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20" creationId="{18AAB96C-FD41-41C1-B59E-0BCE789594DA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21" creationId="{DADD0E93-DFEE-4106-A35F-A8166E6926F5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622035673" sldId="270"/>
            <ac:spMk id="22" creationId="{6608A1E7-5A39-42EE-BE04-29B128941E24}"/>
          </ac:spMkLst>
        </pc:sp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3339229029" sldId="271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339229029" sldId="271"/>
            <ac:spMk id="4" creationId="{4B6284FF-F0FD-431F-A9ED-66056F06A589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339229029" sldId="271"/>
            <ac:spMk id="5" creationId="{65517193-F66E-4FEF-8FA2-9046834DE964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339229029" sldId="271"/>
            <ac:spMk id="8" creationId="{4F3661B6-B834-4FC6-96F9-9DF2E2630544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339229029" sldId="271"/>
            <ac:spMk id="9" creationId="{7F5EB978-05C1-45A4-AAE4-DFBE0DD081F7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339229029" sldId="271"/>
            <ac:spMk id="10" creationId="{6E7EFBA2-D930-425E-A5DF-AB729E5F341F}"/>
          </ac:spMkLst>
        </pc:sp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3207154925" sldId="272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207154925" sldId="272"/>
            <ac:spMk id="8" creationId="{4F3661B6-B834-4FC6-96F9-9DF2E2630544}"/>
          </ac:spMkLst>
        </pc:sp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491807075" sldId="273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91807075" sldId="273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91807075" sldId="273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491807075" sldId="273"/>
            <ac:spMk id="13" creationId="{A67FC5C0-1F32-41B8-BF23-300F91BD0CBA}"/>
          </ac:spMkLst>
        </pc:sp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1071696933" sldId="274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071696933" sldId="274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071696933" sldId="274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071696933" sldId="274"/>
            <ac:spMk id="13" creationId="{A67FC5C0-1F32-41B8-BF23-300F91BD0CBA}"/>
          </ac:spMkLst>
        </pc:spChg>
        <pc:graphicFrameChg chg="mod">
          <ac:chgData name="Michael Brent" userId="efbb700b7c4874dd" providerId="LiveId" clId="{82C77AD7-E7FA-439D-9DC7-3D632A45E8BB}" dt="2021-11-01T08:49:14.681" v="267"/>
          <ac:graphicFrameMkLst>
            <pc:docMk/>
            <pc:sldMk cId="1071696933" sldId="274"/>
            <ac:graphicFrameMk id="2" creationId="{E40AC94A-5ABC-48CA-AC39-C8CCD6BDBA4D}"/>
          </ac:graphicFrameMkLst>
        </pc:graphicFrame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1402168523" sldId="275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402168523" sldId="275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402168523" sldId="275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1402168523" sldId="275"/>
            <ac:spMk id="13" creationId="{A67FC5C0-1F32-41B8-BF23-300F91BD0CBA}"/>
          </ac:spMkLst>
        </pc:spChg>
        <pc:graphicFrameChg chg="mod">
          <ac:chgData name="Michael Brent" userId="efbb700b7c4874dd" providerId="LiveId" clId="{82C77AD7-E7FA-439D-9DC7-3D632A45E8BB}" dt="2021-11-01T08:49:14.681" v="267"/>
          <ac:graphicFrameMkLst>
            <pc:docMk/>
            <pc:sldMk cId="1402168523" sldId="275"/>
            <ac:graphicFrameMk id="2" creationId="{E40AC94A-5ABC-48CA-AC39-C8CCD6BDBA4D}"/>
          </ac:graphicFrameMkLst>
        </pc:graphicFrameChg>
      </pc:sldChg>
      <pc:sldChg chg="modSp del modNotes">
        <pc:chgData name="Michael Brent" userId="efbb700b7c4874dd" providerId="LiveId" clId="{82C77AD7-E7FA-439D-9DC7-3D632A45E8BB}" dt="2021-11-01T18:09:57.341" v="12264" actId="47"/>
        <pc:sldMkLst>
          <pc:docMk/>
          <pc:sldMk cId="3689641627" sldId="276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689641627" sldId="276"/>
            <ac:spMk id="2" creationId="{885BA77D-AC5F-4F47-9B99-F04B03953B9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689641627" sldId="276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689641627" sldId="276"/>
            <ac:spMk id="5" creationId="{E8C0E819-DF95-4CA6-B8EF-D0C857ABA36B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689641627" sldId="276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689641627" sldId="276"/>
            <ac:spMk id="13" creationId="{A67FC5C0-1F32-41B8-BF23-300F91BD0CBA}"/>
          </ac:spMkLst>
        </pc:spChg>
        <pc:picChg chg="mod">
          <ac:chgData name="Michael Brent" userId="efbb700b7c4874dd" providerId="LiveId" clId="{82C77AD7-E7FA-439D-9DC7-3D632A45E8BB}" dt="2021-11-01T08:49:14.681" v="267"/>
          <ac:picMkLst>
            <pc:docMk/>
            <pc:sldMk cId="3689641627" sldId="276"/>
            <ac:picMk id="1026" creationId="{E5BEEAD8-720A-4FC3-9D9B-08F625B3156B}"/>
          </ac:picMkLst>
        </pc:pic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3907549742" sldId="277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907549742" sldId="277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907549742" sldId="277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907549742" sldId="277"/>
            <ac:spMk id="13" creationId="{A67FC5C0-1F32-41B8-BF23-300F91BD0CBA}"/>
          </ac:spMkLst>
        </pc:sp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3048828168" sldId="278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048828168" sldId="278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048828168" sldId="278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048828168" sldId="278"/>
            <ac:spMk id="13" creationId="{A67FC5C0-1F32-41B8-BF23-300F91BD0CBA}"/>
          </ac:spMkLst>
        </pc:spChg>
        <pc:graphicFrameChg chg="mod">
          <ac:chgData name="Michael Brent" userId="efbb700b7c4874dd" providerId="LiveId" clId="{82C77AD7-E7FA-439D-9DC7-3D632A45E8BB}" dt="2021-11-01T08:49:14.681" v="267"/>
          <ac:graphicFrameMkLst>
            <pc:docMk/>
            <pc:sldMk cId="3048828168" sldId="278"/>
            <ac:graphicFrameMk id="5" creationId="{21AA4CF0-2124-4CD9-858E-8327C322495A}"/>
          </ac:graphicFrameMkLst>
        </pc:graphicFrameChg>
      </pc:sldChg>
      <pc:sldChg chg="modSp del">
        <pc:chgData name="Michael Brent" userId="efbb700b7c4874dd" providerId="LiveId" clId="{82C77AD7-E7FA-439D-9DC7-3D632A45E8BB}" dt="2021-11-01T18:09:57.341" v="12264" actId="47"/>
        <pc:sldMkLst>
          <pc:docMk/>
          <pc:sldMk cId="3467549158" sldId="279"/>
        </pc:sldMkLst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467549158" sldId="279"/>
            <ac:spMk id="4" creationId="{82D0921A-D2A0-4FC7-8535-945960D0C3DC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467549158" sldId="279"/>
            <ac:spMk id="12" creationId="{B0329B41-D22F-4C8F-ABE8-F744E30F1D8E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k cId="3467549158" sldId="279"/>
            <ac:spMk id="13" creationId="{A67FC5C0-1F32-41B8-BF23-300F91BD0CBA}"/>
          </ac:spMkLst>
        </pc:spChg>
        <pc:graphicFrameChg chg="mod">
          <ac:chgData name="Michael Brent" userId="efbb700b7c4874dd" providerId="LiveId" clId="{82C77AD7-E7FA-439D-9DC7-3D632A45E8BB}" dt="2021-11-01T08:49:14.681" v="267"/>
          <ac:graphicFrameMkLst>
            <pc:docMk/>
            <pc:sldMk cId="3467549158" sldId="279"/>
            <ac:graphicFrameMk id="5" creationId="{21AA4CF0-2124-4CD9-858E-8327C322495A}"/>
          </ac:graphicFrameMkLst>
        </pc:graphicFrameChg>
      </pc:sldChg>
      <pc:sldChg chg="modSp add mod modNotesTx">
        <pc:chgData name="Michael Brent" userId="efbb700b7c4874dd" providerId="LiveId" clId="{82C77AD7-E7FA-439D-9DC7-3D632A45E8BB}" dt="2021-11-01T18:26:19.309" v="12307" actId="20577"/>
        <pc:sldMkLst>
          <pc:docMk/>
          <pc:sldMk cId="2103504663" sldId="280"/>
        </pc:sldMkLst>
        <pc:spChg chg="mod">
          <ac:chgData name="Michael Brent" userId="efbb700b7c4874dd" providerId="LiveId" clId="{82C77AD7-E7FA-439D-9DC7-3D632A45E8BB}" dt="2021-11-01T18:14:51.286" v="12300" actId="1035"/>
          <ac:spMkLst>
            <pc:docMk/>
            <pc:sldMk cId="2103504663" sldId="280"/>
            <ac:spMk id="5" creationId="{E2C4B64C-CDD7-47AE-9ECA-7422B329D42B}"/>
          </ac:spMkLst>
        </pc:spChg>
        <pc:graphicFrameChg chg="mod modGraphic">
          <ac:chgData name="Michael Brent" userId="efbb700b7c4874dd" providerId="LiveId" clId="{82C77AD7-E7FA-439D-9DC7-3D632A45E8BB}" dt="2021-11-01T18:26:19.309" v="12307" actId="20577"/>
          <ac:graphicFrameMkLst>
            <pc:docMk/>
            <pc:sldMk cId="2103504663" sldId="280"/>
            <ac:graphicFrameMk id="4" creationId="{C0FE931F-EAB1-48E5-BC0F-1A1E3B3466F1}"/>
          </ac:graphicFrameMkLst>
        </pc:graphicFrameChg>
        <pc:cxnChg chg="mod">
          <ac:chgData name="Michael Brent" userId="efbb700b7c4874dd" providerId="LiveId" clId="{82C77AD7-E7FA-439D-9DC7-3D632A45E8BB}" dt="2021-11-01T18:07:40.575" v="12262" actId="1035"/>
          <ac:cxnSpMkLst>
            <pc:docMk/>
            <pc:sldMk cId="2103504663" sldId="280"/>
            <ac:cxnSpMk id="15" creationId="{505BF3C6-E8D2-425F-83E8-ACFF1D708E30}"/>
          </ac:cxnSpMkLst>
        </pc:cxnChg>
        <pc:cxnChg chg="mod">
          <ac:chgData name="Michael Brent" userId="efbb700b7c4874dd" providerId="LiveId" clId="{82C77AD7-E7FA-439D-9DC7-3D632A45E8BB}" dt="2021-11-01T18:07:40.575" v="12262" actId="1035"/>
          <ac:cxnSpMkLst>
            <pc:docMk/>
            <pc:sldMk cId="2103504663" sldId="280"/>
            <ac:cxnSpMk id="16" creationId="{346559DD-3E18-43E3-9563-2A4F89F191B9}"/>
          </ac:cxnSpMkLst>
        </pc:cxnChg>
      </pc:sldChg>
      <pc:sldMasterChg chg="modSp modSldLayout">
        <pc:chgData name="Michael Brent" userId="efbb700b7c4874dd" providerId="LiveId" clId="{82C77AD7-E7FA-439D-9DC7-3D632A45E8BB}" dt="2021-11-01T08:49:14.681" v="267"/>
        <pc:sldMasterMkLst>
          <pc:docMk/>
          <pc:sldMasterMk cId="2978252721" sldId="2147483660"/>
        </pc:sldMasterMkLst>
        <pc:spChg chg="mod">
          <ac:chgData name="Michael Brent" userId="efbb700b7c4874dd" providerId="LiveId" clId="{82C77AD7-E7FA-439D-9DC7-3D632A45E8BB}" dt="2021-11-01T08:49:14.681" v="267"/>
          <ac:spMkLst>
            <pc:docMk/>
            <pc:sldMasterMk cId="2978252721" sldId="2147483660"/>
            <ac:spMk id="2" creationId="{00000000-0000-0000-0000-000000000000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asterMk cId="2978252721" sldId="2147483660"/>
            <ac:spMk id="3" creationId="{00000000-0000-0000-0000-000000000000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asterMk cId="2978252721" sldId="2147483660"/>
            <ac:spMk id="4" creationId="{00000000-0000-0000-0000-000000000000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asterMk cId="2978252721" sldId="2147483660"/>
            <ac:spMk id="5" creationId="{00000000-0000-0000-0000-000000000000}"/>
          </ac:spMkLst>
        </pc:spChg>
        <pc:spChg chg="mod">
          <ac:chgData name="Michael Brent" userId="efbb700b7c4874dd" providerId="LiveId" clId="{82C77AD7-E7FA-439D-9DC7-3D632A45E8BB}" dt="2021-11-01T08:49:14.681" v="267"/>
          <ac:spMkLst>
            <pc:docMk/>
            <pc:sldMasterMk cId="2978252721" sldId="2147483660"/>
            <ac:spMk id="6" creationId="{00000000-0000-0000-0000-000000000000}"/>
          </ac:spMkLst>
        </pc:sp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1282711778" sldId="2147483661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282711778" sldId="2147483661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282711778" sldId="2147483661"/>
              <ac:spMk id="3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4049279158" sldId="2147483663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4049279158" sldId="2147483663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4049279158" sldId="2147483663"/>
              <ac:spMk id="3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1166047664" sldId="2147483664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166047664" sldId="2147483664"/>
              <ac:spMk id="3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166047664" sldId="2147483664"/>
              <ac:spMk id="4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379870219" sldId="2147483665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79870219" sldId="2147483665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79870219" sldId="2147483665"/>
              <ac:spMk id="3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79870219" sldId="2147483665"/>
              <ac:spMk id="4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79870219" sldId="2147483665"/>
              <ac:spMk id="5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79870219" sldId="2147483665"/>
              <ac:spMk id="6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3339253364" sldId="2147483668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339253364" sldId="2147483668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339253364" sldId="2147483668"/>
              <ac:spMk id="3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3339253364" sldId="2147483668"/>
              <ac:spMk id="4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174593229" sldId="2147483669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74593229" sldId="2147483669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74593229" sldId="2147483669"/>
              <ac:spMk id="3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174593229" sldId="2147483669"/>
              <ac:spMk id="4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2978252721" sldId="2147483660"/>
            <pc:sldLayoutMk cId="2336832502" sldId="2147483671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2336832502" sldId="2147483671"/>
              <ac:spMk id="2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2978252721" sldId="2147483660"/>
              <pc:sldLayoutMk cId="2336832502" sldId="2147483671"/>
              <ac:spMk id="3" creationId="{00000000-0000-0000-0000-000000000000}"/>
            </ac:spMkLst>
          </pc:spChg>
        </pc:sldLayoutChg>
        <pc:sldLayoutChg chg="modSp">
          <pc:chgData name="Michael Brent" userId="efbb700b7c4874dd" providerId="LiveId" clId="{82C77AD7-E7FA-439D-9DC7-3D632A45E8BB}" dt="2021-11-01T08:49:14.681" v="267"/>
          <pc:sldLayoutMkLst>
            <pc:docMk/>
            <pc:sldMasterMk cId="1149068432" sldId="2147483673"/>
            <pc:sldLayoutMk cId="636816964" sldId="2147483672"/>
          </pc:sldLayoutMkLst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1149068432" sldId="2147483673"/>
              <pc:sldLayoutMk cId="636816964" sldId="2147483672"/>
              <ac:spMk id="11" creationId="{00000000-0000-0000-0000-000000000000}"/>
            </ac:spMkLst>
          </pc:spChg>
          <pc:spChg chg="mod">
            <ac:chgData name="Michael Brent" userId="efbb700b7c4874dd" providerId="LiveId" clId="{82C77AD7-E7FA-439D-9DC7-3D632A45E8BB}" dt="2021-11-01T08:49:14.681" v="267"/>
            <ac:spMkLst>
              <pc:docMk/>
              <pc:sldMasterMk cId="1149068432" sldId="2147483673"/>
              <pc:sldLayoutMk cId="636816964" sldId="2147483672"/>
              <ac:spMk id="17" creationId="{00000000-0000-0000-0000-000000000000}"/>
            </ac:spMkLst>
          </pc:spChg>
          <pc:cxnChg chg="mod">
            <ac:chgData name="Michael Brent" userId="efbb700b7c4874dd" providerId="LiveId" clId="{82C77AD7-E7FA-439D-9DC7-3D632A45E8BB}" dt="2021-11-01T08:49:14.681" v="267"/>
            <ac:cxnSpMkLst>
              <pc:docMk/>
              <pc:sldMasterMk cId="1149068432" sldId="2147483673"/>
              <pc:sldLayoutMk cId="636816964" sldId="2147483672"/>
              <ac:cxnSpMk id="8" creationId="{00000000-0000-0000-0000-000000000000}"/>
            </ac:cxnSpMkLst>
          </pc:cxnChg>
        </pc:sldLayoutChg>
      </pc:sldMasterChg>
    </pc:docChg>
  </pc:docChgLst>
  <pc:docChgLst>
    <pc:chgData name="Michael Brent" userId="efbb700b7c4874dd" providerId="LiveId" clId="{A996E3F2-1E8F-494D-B030-43F98C339BF0}"/>
    <pc:docChg chg="custSel delSld modSld">
      <pc:chgData name="Michael Brent" userId="efbb700b7c4874dd" providerId="LiveId" clId="{A996E3F2-1E8F-494D-B030-43F98C339BF0}" dt="2018-05-31T08:41:40.874" v="353" actId="20577"/>
      <pc:docMkLst>
        <pc:docMk/>
      </pc:docMkLst>
      <pc:sldChg chg="addSp modSp modNotesTx">
        <pc:chgData name="Michael Brent" userId="efbb700b7c4874dd" providerId="LiveId" clId="{A996E3F2-1E8F-494D-B030-43F98C339BF0}" dt="2018-05-31T08:41:40.874" v="353" actId="20577"/>
        <pc:sldMkLst>
          <pc:docMk/>
          <pc:sldMk cId="528438504" sldId="269"/>
        </pc:sldMkLst>
        <pc:spChg chg="add mod">
          <ac:chgData name="Michael Brent" userId="efbb700b7c4874dd" providerId="LiveId" clId="{A996E3F2-1E8F-494D-B030-43F98C339BF0}" dt="2018-05-17T12:56:59.247" v="89" actId="1076"/>
          <ac:spMkLst>
            <pc:docMk/>
            <pc:sldMk cId="528438504" sldId="269"/>
            <ac:spMk id="2" creationId="{885BA77D-AC5F-4F47-9B99-F04B03953B9E}"/>
          </ac:spMkLst>
        </pc:spChg>
        <pc:spChg chg="mod">
          <ac:chgData name="Michael Brent" userId="efbb700b7c4874dd" providerId="LiveId" clId="{A996E3F2-1E8F-494D-B030-43F98C339BF0}" dt="2018-05-17T12:46:49.841" v="15" actId="20577"/>
          <ac:spMkLst>
            <pc:docMk/>
            <pc:sldMk cId="528438504" sldId="269"/>
            <ac:spMk id="4" creationId="{82D0921A-D2A0-4FC7-8535-945960D0C3DC}"/>
          </ac:spMkLst>
        </pc:spChg>
        <pc:spChg chg="add mod">
          <ac:chgData name="Michael Brent" userId="efbb700b7c4874dd" providerId="LiveId" clId="{A996E3F2-1E8F-494D-B030-43F98C339BF0}" dt="2018-05-17T12:50:31.728" v="84" actId="1038"/>
          <ac:spMkLst>
            <pc:docMk/>
            <pc:sldMk cId="528438504" sldId="269"/>
            <ac:spMk id="5" creationId="{E8C0E819-DF95-4CA6-B8EF-D0C857ABA36B}"/>
          </ac:spMkLst>
        </pc:spChg>
        <pc:spChg chg="mod">
          <ac:chgData name="Michael Brent" userId="efbb700b7c4874dd" providerId="LiveId" clId="{A996E3F2-1E8F-494D-B030-43F98C339BF0}" dt="2018-05-17T12:49:47.458" v="73" actId="14100"/>
          <ac:spMkLst>
            <pc:docMk/>
            <pc:sldMk cId="528438504" sldId="269"/>
            <ac:spMk id="12" creationId="{B0329B41-D22F-4C8F-ABE8-F744E30F1D8E}"/>
          </ac:spMkLst>
        </pc:spChg>
        <pc:spChg chg="mod">
          <ac:chgData name="Michael Brent" userId="efbb700b7c4874dd" providerId="LiveId" clId="{A996E3F2-1E8F-494D-B030-43F98C339BF0}" dt="2018-05-17T12:50:27.141" v="83" actId="1076"/>
          <ac:spMkLst>
            <pc:docMk/>
            <pc:sldMk cId="528438504" sldId="269"/>
            <ac:spMk id="13" creationId="{A67FC5C0-1F32-41B8-BF23-300F91BD0CBA}"/>
          </ac:spMkLst>
        </pc:spChg>
        <pc:picChg chg="add mod">
          <ac:chgData name="Michael Brent" userId="efbb700b7c4874dd" providerId="LiveId" clId="{A996E3F2-1E8F-494D-B030-43F98C339BF0}" dt="2018-05-17T12:56:14.873" v="87" actId="1076"/>
          <ac:picMkLst>
            <pc:docMk/>
            <pc:sldMk cId="528438504" sldId="269"/>
            <ac:picMk id="1026" creationId="{E5BEEAD8-720A-4FC3-9D9B-08F625B3156B}"/>
          </ac:picMkLst>
        </pc:picChg>
      </pc:sldChg>
    </pc:docChg>
  </pc:docChgLst>
  <pc:docChgLst>
    <pc:chgData name="Michael Brent" userId="efbb700b7c4874dd" providerId="LiveId" clId="{B4A10ADF-E5F1-40D9-8BC8-3EAFECCEAE51}"/>
    <pc:docChg chg="undo custSel addSld delSld modSld sldOrd">
      <pc:chgData name="Michael Brent" userId="efbb700b7c4874dd" providerId="LiveId" clId="{B4A10ADF-E5F1-40D9-8BC8-3EAFECCEAE51}" dt="2018-04-05T07:58:38.379" v="1015"/>
      <pc:docMkLst>
        <pc:docMk/>
      </pc:docMkLst>
    </pc:docChg>
  </pc:docChgLst>
  <pc:docChgLst>
    <pc:chgData name="Michael Brent" userId="efbb700b7c4874dd" providerId="LiveId" clId="{7D3A7768-A151-42B1-BC8F-D0E14D334DE4}"/>
    <pc:docChg chg="custSel modSld">
      <pc:chgData name="Michael Brent" userId="efbb700b7c4874dd" providerId="LiveId" clId="{7D3A7768-A151-42B1-BC8F-D0E14D334DE4}" dt="2018-05-31T11:59:10.838" v="177" actId="20577"/>
      <pc:docMkLst>
        <pc:docMk/>
      </pc:docMkLst>
      <pc:sldChg chg="delSp modSp">
        <pc:chgData name="Michael Brent" userId="efbb700b7c4874dd" providerId="LiveId" clId="{7D3A7768-A151-42B1-BC8F-D0E14D334DE4}" dt="2018-05-31T11:59:10.838" v="177" actId="20577"/>
        <pc:sldMkLst>
          <pc:docMk/>
          <pc:sldMk cId="528438504" sldId="269"/>
        </pc:sldMkLst>
        <pc:spChg chg="del">
          <ac:chgData name="Michael Brent" userId="efbb700b7c4874dd" providerId="LiveId" clId="{7D3A7768-A151-42B1-BC8F-D0E14D334DE4}" dt="2018-05-31T11:54:07.324" v="2" actId="478"/>
          <ac:spMkLst>
            <pc:docMk/>
            <pc:sldMk cId="528438504" sldId="269"/>
            <ac:spMk id="2" creationId="{885BA77D-AC5F-4F47-9B99-F04B03953B9E}"/>
          </ac:spMkLst>
        </pc:spChg>
        <pc:spChg chg="mod">
          <ac:chgData name="Michael Brent" userId="efbb700b7c4874dd" providerId="LiveId" clId="{7D3A7768-A151-42B1-BC8F-D0E14D334DE4}" dt="2018-05-31T11:46:07.062" v="0" actId="20577"/>
          <ac:spMkLst>
            <pc:docMk/>
            <pc:sldMk cId="528438504" sldId="269"/>
            <ac:spMk id="4" creationId="{82D0921A-D2A0-4FC7-8535-945960D0C3DC}"/>
          </ac:spMkLst>
        </pc:spChg>
        <pc:spChg chg="mod">
          <ac:chgData name="Michael Brent" userId="efbb700b7c4874dd" providerId="LiveId" clId="{7D3A7768-A151-42B1-BC8F-D0E14D334DE4}" dt="2018-05-31T11:58:55.342" v="166" actId="20577"/>
          <ac:spMkLst>
            <pc:docMk/>
            <pc:sldMk cId="528438504" sldId="269"/>
            <ac:spMk id="5" creationId="{E8C0E819-DF95-4CA6-B8EF-D0C857ABA36B}"/>
          </ac:spMkLst>
        </pc:spChg>
        <pc:spChg chg="mod">
          <ac:chgData name="Michael Brent" userId="efbb700b7c4874dd" providerId="LiveId" clId="{7D3A7768-A151-42B1-BC8F-D0E14D334DE4}" dt="2018-05-31T11:58:36.805" v="156" actId="20577"/>
          <ac:spMkLst>
            <pc:docMk/>
            <pc:sldMk cId="528438504" sldId="269"/>
            <ac:spMk id="12" creationId="{B0329B41-D22F-4C8F-ABE8-F744E30F1D8E}"/>
          </ac:spMkLst>
        </pc:spChg>
        <pc:spChg chg="mod">
          <ac:chgData name="Michael Brent" userId="efbb700b7c4874dd" providerId="LiveId" clId="{7D3A7768-A151-42B1-BC8F-D0E14D334DE4}" dt="2018-05-31T11:59:10.838" v="177" actId="20577"/>
          <ac:spMkLst>
            <pc:docMk/>
            <pc:sldMk cId="528438504" sldId="269"/>
            <ac:spMk id="13" creationId="{A67FC5C0-1F32-41B8-BF23-300F91BD0CBA}"/>
          </ac:spMkLst>
        </pc:spChg>
        <pc:picChg chg="del">
          <ac:chgData name="Michael Brent" userId="efbb700b7c4874dd" providerId="LiveId" clId="{7D3A7768-A151-42B1-BC8F-D0E14D334DE4}" dt="2018-05-31T11:54:04.037" v="1" actId="478"/>
          <ac:picMkLst>
            <pc:docMk/>
            <pc:sldMk cId="528438504" sldId="269"/>
            <ac:picMk id="1026" creationId="{E5BEEAD8-720A-4FC3-9D9B-08F625B3156B}"/>
          </ac:picMkLst>
        </pc:picChg>
      </pc:sldChg>
    </pc:docChg>
  </pc:docChgLst>
  <pc:docChgLst>
    <pc:chgData name="Michael Brent" userId="efbb700b7c4874dd" providerId="LiveId" clId="{C0C0C0A9-10F6-4616-819C-D153C54F0030}"/>
    <pc:docChg chg="undo custSel addSld delSld modSld sldOrd">
      <pc:chgData name="Michael Brent" userId="efbb700b7c4874dd" providerId="LiveId" clId="{C0C0C0A9-10F6-4616-819C-D153C54F0030}" dt="2018-04-19T08:07:45.381" v="321" actId="1076"/>
      <pc:docMkLst>
        <pc:docMk/>
      </pc:docMkLst>
    </pc:docChg>
  </pc:docChgLst>
  <pc:docChgLst>
    <pc:chgData name="Michael Brent" userId="efbb700b7c4874dd" providerId="LiveId" clId="{1D403E67-C83F-426B-99AF-25E25672F2E3}"/>
    <pc:docChg chg="undo custSel addSld modSld">
      <pc:chgData name="Michael Brent" userId="efbb700b7c4874dd" providerId="LiveId" clId="{1D403E67-C83F-426B-99AF-25E25672F2E3}" dt="2018-06-07T11:40:46.416" v="979" actId="20577"/>
      <pc:docMkLst>
        <pc:docMk/>
      </pc:docMkLst>
      <pc:sldChg chg="modNotesTx">
        <pc:chgData name="Michael Brent" userId="efbb700b7c4874dd" providerId="LiveId" clId="{1D403E67-C83F-426B-99AF-25E25672F2E3}" dt="2018-06-06T17:21:22.799" v="403" actId="20577"/>
        <pc:sldMkLst>
          <pc:docMk/>
          <pc:sldMk cId="4167747109" sldId="268"/>
        </pc:sldMkLst>
      </pc:sldChg>
      <pc:sldChg chg="addSp delSp modSp modNotesTx">
        <pc:chgData name="Michael Brent" userId="efbb700b7c4874dd" providerId="LiveId" clId="{1D403E67-C83F-426B-99AF-25E25672F2E3}" dt="2018-06-07T07:45:07.028" v="779" actId="6549"/>
        <pc:sldMkLst>
          <pc:docMk/>
          <pc:sldMk cId="528438504" sldId="269"/>
        </pc:sldMkLst>
        <pc:spChg chg="mod">
          <ac:chgData name="Michael Brent" userId="efbb700b7c4874dd" providerId="LiveId" clId="{1D403E67-C83F-426B-99AF-25E25672F2E3}" dt="2018-06-07T07:45:07.028" v="779" actId="6549"/>
          <ac:spMkLst>
            <pc:docMk/>
            <pc:sldMk cId="528438504" sldId="269"/>
            <ac:spMk id="4" creationId="{82D0921A-D2A0-4FC7-8535-945960D0C3DC}"/>
          </ac:spMkLst>
        </pc:spChg>
        <pc:spChg chg="mod">
          <ac:chgData name="Michael Brent" userId="efbb700b7c4874dd" providerId="LiveId" clId="{1D403E67-C83F-426B-99AF-25E25672F2E3}" dt="2018-06-06T17:14:47.770" v="230" actId="1038"/>
          <ac:spMkLst>
            <pc:docMk/>
            <pc:sldMk cId="528438504" sldId="269"/>
            <ac:spMk id="5" creationId="{E8C0E819-DF95-4CA6-B8EF-D0C857ABA36B}"/>
          </ac:spMkLst>
        </pc:spChg>
        <pc:spChg chg="add del mod">
          <ac:chgData name="Michael Brent" userId="efbb700b7c4874dd" providerId="LiveId" clId="{1D403E67-C83F-426B-99AF-25E25672F2E3}" dt="2018-06-06T17:05:08.053" v="126" actId="478"/>
          <ac:spMkLst>
            <pc:docMk/>
            <pc:sldMk cId="528438504" sldId="269"/>
            <ac:spMk id="6" creationId="{86D14069-1B1D-4073-A20D-A16D450E94AF}"/>
          </ac:spMkLst>
        </pc:spChg>
        <pc:spChg chg="add del mod">
          <ac:chgData name="Michael Brent" userId="efbb700b7c4874dd" providerId="LiveId" clId="{1D403E67-C83F-426B-99AF-25E25672F2E3}" dt="2018-06-06T17:05:08.053" v="126" actId="478"/>
          <ac:spMkLst>
            <pc:docMk/>
            <pc:sldMk cId="528438504" sldId="269"/>
            <ac:spMk id="7" creationId="{D489738B-CA3E-4C52-9C3D-F5B71BB803D3}"/>
          </ac:spMkLst>
        </pc:spChg>
        <pc:spChg chg="add del mod">
          <ac:chgData name="Michael Brent" userId="efbb700b7c4874dd" providerId="LiveId" clId="{1D403E67-C83F-426B-99AF-25E25672F2E3}" dt="2018-06-06T17:05:08.053" v="126" actId="478"/>
          <ac:spMkLst>
            <pc:docMk/>
            <pc:sldMk cId="528438504" sldId="269"/>
            <ac:spMk id="8" creationId="{1D9C046B-F28E-4581-8D6A-92E0B66043C8}"/>
          </ac:spMkLst>
        </pc:spChg>
        <pc:spChg chg="add mod">
          <ac:chgData name="Michael Brent" userId="efbb700b7c4874dd" providerId="LiveId" clId="{1D403E67-C83F-426B-99AF-25E25672F2E3}" dt="2018-06-06T17:24:11.952" v="463" actId="14100"/>
          <ac:spMkLst>
            <pc:docMk/>
            <pc:sldMk cId="528438504" sldId="269"/>
            <ac:spMk id="9" creationId="{9EB282F6-6D67-456C-969C-C7B2B0C286CD}"/>
          </ac:spMkLst>
        </pc:spChg>
        <pc:spChg chg="add del mod">
          <ac:chgData name="Michael Brent" userId="efbb700b7c4874dd" providerId="LiveId" clId="{1D403E67-C83F-426B-99AF-25E25672F2E3}" dt="2018-06-06T17:04:26.211" v="102" actId="478"/>
          <ac:spMkLst>
            <pc:docMk/>
            <pc:sldMk cId="528438504" sldId="269"/>
            <ac:spMk id="10" creationId="{782C2E3E-78B3-4266-AFAD-C5E0860564BF}"/>
          </ac:spMkLst>
        </pc:spChg>
        <pc:spChg chg="add del">
          <ac:chgData name="Michael Brent" userId="efbb700b7c4874dd" providerId="LiveId" clId="{1D403E67-C83F-426B-99AF-25E25672F2E3}" dt="2018-06-06T17:04:26.211" v="102" actId="478"/>
          <ac:spMkLst>
            <pc:docMk/>
            <pc:sldMk cId="528438504" sldId="269"/>
            <ac:spMk id="11" creationId="{FE31D1B9-FC8E-4E42-9529-FF15B449FE36}"/>
          </ac:spMkLst>
        </pc:spChg>
        <pc:spChg chg="add mod">
          <ac:chgData name="Michael Brent" userId="efbb700b7c4874dd" providerId="LiveId" clId="{1D403E67-C83F-426B-99AF-25E25672F2E3}" dt="2018-06-06T17:24:11.952" v="463" actId="14100"/>
          <ac:spMkLst>
            <pc:docMk/>
            <pc:sldMk cId="528438504" sldId="269"/>
            <ac:spMk id="14" creationId="{A9E790A9-2C27-45C0-AAAE-AD1D36AF750B}"/>
          </ac:spMkLst>
        </pc:spChg>
        <pc:spChg chg="add mod">
          <ac:chgData name="Michael Brent" userId="efbb700b7c4874dd" providerId="LiveId" clId="{1D403E67-C83F-426B-99AF-25E25672F2E3}" dt="2018-06-06T17:17:23.281" v="271" actId="207"/>
          <ac:spMkLst>
            <pc:docMk/>
            <pc:sldMk cId="528438504" sldId="269"/>
            <ac:spMk id="15" creationId="{14C7C0DD-7B7C-41A7-BB9E-0190286DE35C}"/>
          </ac:spMkLst>
        </pc:spChg>
        <pc:spChg chg="add mod">
          <ac:chgData name="Michael Brent" userId="efbb700b7c4874dd" providerId="LiveId" clId="{1D403E67-C83F-426B-99AF-25E25672F2E3}" dt="2018-06-06T17:24:35.413" v="485" actId="1038"/>
          <ac:spMkLst>
            <pc:docMk/>
            <pc:sldMk cId="528438504" sldId="269"/>
            <ac:spMk id="16" creationId="{C5619DBE-CF1F-4F02-AAC6-7C38B313CD36}"/>
          </ac:spMkLst>
        </pc:spChg>
        <pc:spChg chg="add mod">
          <ac:chgData name="Michael Brent" userId="efbb700b7c4874dd" providerId="LiveId" clId="{1D403E67-C83F-426B-99AF-25E25672F2E3}" dt="2018-06-06T17:24:56.976" v="521" actId="1038"/>
          <ac:spMkLst>
            <pc:docMk/>
            <pc:sldMk cId="528438504" sldId="269"/>
            <ac:spMk id="17" creationId="{80B1AFBC-7D01-447B-9692-5CCC1DCA3A6B}"/>
          </ac:spMkLst>
        </pc:spChg>
        <pc:spChg chg="add mod">
          <ac:chgData name="Michael Brent" userId="efbb700b7c4874dd" providerId="LiveId" clId="{1D403E67-C83F-426B-99AF-25E25672F2E3}" dt="2018-06-06T17:17:55.803" v="274" actId="207"/>
          <ac:spMkLst>
            <pc:docMk/>
            <pc:sldMk cId="528438504" sldId="269"/>
            <ac:spMk id="18" creationId="{8ADFC338-3655-40FB-B02F-766EBBC0938E}"/>
          </ac:spMkLst>
        </pc:spChg>
        <pc:spChg chg="add mod">
          <ac:chgData name="Michael Brent" userId="efbb700b7c4874dd" providerId="LiveId" clId="{1D403E67-C83F-426B-99AF-25E25672F2E3}" dt="2018-06-06T17:24:48.706" v="503" actId="14100"/>
          <ac:spMkLst>
            <pc:docMk/>
            <pc:sldMk cId="528438504" sldId="269"/>
            <ac:spMk id="19" creationId="{DD48B4E0-3050-496F-AA66-E9174C2C46A2}"/>
          </ac:spMkLst>
        </pc:spChg>
        <pc:spChg chg="add mod">
          <ac:chgData name="Michael Brent" userId="efbb700b7c4874dd" providerId="LiveId" clId="{1D403E67-C83F-426B-99AF-25E25672F2E3}" dt="2018-06-06T17:25:13.277" v="531" actId="14100"/>
          <ac:spMkLst>
            <pc:docMk/>
            <pc:sldMk cId="528438504" sldId="269"/>
            <ac:spMk id="20" creationId="{18AAB96C-FD41-41C1-B59E-0BCE789594DA}"/>
          </ac:spMkLst>
        </pc:spChg>
      </pc:sldChg>
      <pc:sldChg chg="addSp modSp add">
        <pc:chgData name="Michael Brent" userId="efbb700b7c4874dd" providerId="LiveId" clId="{1D403E67-C83F-426B-99AF-25E25672F2E3}" dt="2018-06-07T11:40:46.416" v="979" actId="20577"/>
        <pc:sldMkLst>
          <pc:docMk/>
          <pc:sldMk cId="1622035673" sldId="270"/>
        </pc:sldMkLst>
        <pc:spChg chg="mod">
          <ac:chgData name="Michael Brent" userId="efbb700b7c4874dd" providerId="LiveId" clId="{1D403E67-C83F-426B-99AF-25E25672F2E3}" dt="2018-06-07T07:46:54.862" v="955" actId="6549"/>
          <ac:spMkLst>
            <pc:docMk/>
            <pc:sldMk cId="1622035673" sldId="270"/>
            <ac:spMk id="4" creationId="{82D0921A-D2A0-4FC7-8535-945960D0C3DC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5" creationId="{E8C0E819-DF95-4CA6-B8EF-D0C857ABA36B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9" creationId="{9EB282F6-6D67-456C-969C-C7B2B0C286CD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2" creationId="{B0329B41-D22F-4C8F-ABE8-F744E30F1D8E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3" creationId="{A67FC5C0-1F32-41B8-BF23-300F91BD0CBA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4" creationId="{A9E790A9-2C27-45C0-AAAE-AD1D36AF750B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5" creationId="{14C7C0DD-7B7C-41A7-BB9E-0190286DE35C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6" creationId="{C5619DBE-CF1F-4F02-AAC6-7C38B313CD36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7" creationId="{80B1AFBC-7D01-447B-9692-5CCC1DCA3A6B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8" creationId="{8ADFC338-3655-40FB-B02F-766EBBC0938E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19" creationId="{DD48B4E0-3050-496F-AA66-E9174C2C46A2}"/>
          </ac:spMkLst>
        </pc:spChg>
        <pc:spChg chg="mod">
          <ac:chgData name="Michael Brent" userId="efbb700b7c4874dd" providerId="LiveId" clId="{1D403E67-C83F-426B-99AF-25E25672F2E3}" dt="2018-06-07T07:46:20.972" v="930" actId="1036"/>
          <ac:spMkLst>
            <pc:docMk/>
            <pc:sldMk cId="1622035673" sldId="270"/>
            <ac:spMk id="20" creationId="{18AAB96C-FD41-41C1-B59E-0BCE789594DA}"/>
          </ac:spMkLst>
        </pc:spChg>
        <pc:spChg chg="add">
          <ac:chgData name="Michael Brent" userId="efbb700b7c4874dd" providerId="LiveId" clId="{1D403E67-C83F-426B-99AF-25E25672F2E3}" dt="2018-06-07T07:45:38.727" v="886" actId="20577"/>
          <ac:spMkLst>
            <pc:docMk/>
            <pc:sldMk cId="1622035673" sldId="270"/>
            <ac:spMk id="21" creationId="{DADD0E93-DFEE-4106-A35F-A8166E6926F5}"/>
          </ac:spMkLst>
        </pc:spChg>
        <pc:spChg chg="add mod">
          <ac:chgData name="Michael Brent" userId="efbb700b7c4874dd" providerId="LiveId" clId="{1D403E67-C83F-426B-99AF-25E25672F2E3}" dt="2018-06-07T11:40:46.416" v="979" actId="20577"/>
          <ac:spMkLst>
            <pc:docMk/>
            <pc:sldMk cId="1622035673" sldId="270"/>
            <ac:spMk id="22" creationId="{6608A1E7-5A39-42EE-BE04-29B128941E24}"/>
          </ac:spMkLst>
        </pc:spChg>
      </pc:sldChg>
    </pc:docChg>
  </pc:docChgLst>
  <pc:docChgLst>
    <pc:chgData name="Michael Brent" userId="efbb700b7c4874dd" providerId="LiveId" clId="{D2639966-19A4-4DBA-9E32-85EB8DEAD6EB}"/>
    <pc:docChg chg="custSel addSld delSld modSld">
      <pc:chgData name="Michael Brent" userId="efbb700b7c4874dd" providerId="LiveId" clId="{D2639966-19A4-4DBA-9E32-85EB8DEAD6EB}" dt="2018-05-10T08:03:37.152" v="137" actId="478"/>
      <pc:docMkLst>
        <pc:docMk/>
      </pc:docMkLst>
      <pc:sldChg chg="addSp delSp modSp add">
        <pc:chgData name="Michael Brent" userId="efbb700b7c4874dd" providerId="LiveId" clId="{D2639966-19A4-4DBA-9E32-85EB8DEAD6EB}" dt="2018-05-10T08:03:37.152" v="137" actId="478"/>
        <pc:sldMkLst>
          <pc:docMk/>
          <pc:sldMk cId="528438504" sldId="269"/>
        </pc:sldMkLst>
        <pc:spChg chg="mod">
          <ac:chgData name="Michael Brent" userId="efbb700b7c4874dd" providerId="LiveId" clId="{D2639966-19A4-4DBA-9E32-85EB8DEAD6EB}" dt="2018-05-10T07:51:09.413" v="13" actId="207"/>
          <ac:spMkLst>
            <pc:docMk/>
            <pc:sldMk cId="528438504" sldId="269"/>
            <ac:spMk id="4" creationId="{82D0921A-D2A0-4FC7-8535-945960D0C3DC}"/>
          </ac:spMkLst>
        </pc:spChg>
        <pc:spChg chg="del">
          <ac:chgData name="Michael Brent" userId="efbb700b7c4874dd" providerId="LiveId" clId="{D2639966-19A4-4DBA-9E32-85EB8DEAD6EB}" dt="2018-05-10T07:49:10.606" v="11" actId="478"/>
          <ac:spMkLst>
            <pc:docMk/>
            <pc:sldMk cId="528438504" sldId="269"/>
            <ac:spMk id="5" creationId="{BB04AC6B-4723-41DC-BFC8-0707845A0206}"/>
          </ac:spMkLst>
        </pc:spChg>
        <pc:spChg chg="del">
          <ac:chgData name="Michael Brent" userId="efbb700b7c4874dd" providerId="LiveId" clId="{D2639966-19A4-4DBA-9E32-85EB8DEAD6EB}" dt="2018-05-10T07:49:10.606" v="11" actId="478"/>
          <ac:spMkLst>
            <pc:docMk/>
            <pc:sldMk cId="528438504" sldId="269"/>
            <ac:spMk id="6" creationId="{3EA68FF1-A9CF-4E62-9B5C-E965272F5A03}"/>
          </ac:spMkLst>
        </pc:spChg>
        <pc:spChg chg="del">
          <ac:chgData name="Michael Brent" userId="efbb700b7c4874dd" providerId="LiveId" clId="{D2639966-19A4-4DBA-9E32-85EB8DEAD6EB}" dt="2018-05-10T07:49:10.606" v="11" actId="478"/>
          <ac:spMkLst>
            <pc:docMk/>
            <pc:sldMk cId="528438504" sldId="269"/>
            <ac:spMk id="7" creationId="{173BC363-AAFE-470E-A1E4-BAC55AA4C155}"/>
          </ac:spMkLst>
        </pc:spChg>
        <pc:spChg chg="del">
          <ac:chgData name="Michael Brent" userId="efbb700b7c4874dd" providerId="LiveId" clId="{D2639966-19A4-4DBA-9E32-85EB8DEAD6EB}" dt="2018-05-10T07:49:10.606" v="11" actId="478"/>
          <ac:spMkLst>
            <pc:docMk/>
            <pc:sldMk cId="528438504" sldId="269"/>
            <ac:spMk id="8" creationId="{C44C210B-FDA6-42E9-8A52-D73CABE6DD38}"/>
          </ac:spMkLst>
        </pc:spChg>
        <pc:spChg chg="del">
          <ac:chgData name="Michael Brent" userId="efbb700b7c4874dd" providerId="LiveId" clId="{D2639966-19A4-4DBA-9E32-85EB8DEAD6EB}" dt="2018-05-10T07:49:01.359" v="10" actId="478"/>
          <ac:spMkLst>
            <pc:docMk/>
            <pc:sldMk cId="528438504" sldId="269"/>
            <ac:spMk id="9" creationId="{AAB25A40-3339-47FD-9028-AAFBC8BC7029}"/>
          </ac:spMkLst>
        </pc:spChg>
        <pc:spChg chg="del">
          <ac:chgData name="Michael Brent" userId="efbb700b7c4874dd" providerId="LiveId" clId="{D2639966-19A4-4DBA-9E32-85EB8DEAD6EB}" dt="2018-05-10T07:48:58.094" v="9" actId="478"/>
          <ac:spMkLst>
            <pc:docMk/>
            <pc:sldMk cId="528438504" sldId="269"/>
            <ac:spMk id="10" creationId="{A53B5599-D778-4DD3-8A64-451F7B0E96B3}"/>
          </ac:spMkLst>
        </pc:spChg>
        <pc:spChg chg="add del">
          <ac:chgData name="Michael Brent" userId="efbb700b7c4874dd" providerId="LiveId" clId="{D2639966-19A4-4DBA-9E32-85EB8DEAD6EB}" dt="2018-05-10T07:51:23.503" v="17" actId="478"/>
          <ac:spMkLst>
            <pc:docMk/>
            <pc:sldMk cId="528438504" sldId="269"/>
            <ac:spMk id="11" creationId="{5050B934-99A1-4962-8305-C2EC283D52AC}"/>
          </ac:spMkLst>
        </pc:spChg>
        <pc:spChg chg="add mod">
          <ac:chgData name="Michael Brent" userId="efbb700b7c4874dd" providerId="LiveId" clId="{D2639966-19A4-4DBA-9E32-85EB8DEAD6EB}" dt="2018-05-10T07:54:28.452" v="79" actId="20577"/>
          <ac:spMkLst>
            <pc:docMk/>
            <pc:sldMk cId="528438504" sldId="269"/>
            <ac:spMk id="12" creationId="{B0329B41-D22F-4C8F-ABE8-F744E30F1D8E}"/>
          </ac:spMkLst>
        </pc:spChg>
        <pc:spChg chg="add mod">
          <ac:chgData name="Michael Brent" userId="efbb700b7c4874dd" providerId="LiveId" clId="{D2639966-19A4-4DBA-9E32-85EB8DEAD6EB}" dt="2018-05-10T07:54:44.267" v="90" actId="20577"/>
          <ac:spMkLst>
            <pc:docMk/>
            <pc:sldMk cId="528438504" sldId="269"/>
            <ac:spMk id="13" creationId="{A67FC5C0-1F32-41B8-BF23-300F91BD0CBA}"/>
          </ac:spMkLst>
        </pc:spChg>
        <pc:graphicFrameChg chg="add del mod modGraphic">
          <ac:chgData name="Michael Brent" userId="efbb700b7c4874dd" providerId="LiveId" clId="{D2639966-19A4-4DBA-9E32-85EB8DEAD6EB}" dt="2018-05-10T08:03:37.152" v="137" actId="478"/>
          <ac:graphicFrameMkLst>
            <pc:docMk/>
            <pc:sldMk cId="528438504" sldId="269"/>
            <ac:graphicFrameMk id="2" creationId="{E40AC94A-5ABC-48CA-AC39-C8CCD6BDBA4D}"/>
          </ac:graphicFrameMkLst>
        </pc:graphicFrameChg>
      </pc:sldChg>
    </pc:docChg>
  </pc:docChgLst>
  <pc:docChgLst>
    <pc:chgData name="Michael Brent" userId="efbb700b7c4874dd" providerId="LiveId" clId="{0E2D0397-3310-4DB2-A87C-EB6FC3F697F0}"/>
    <pc:docChg chg="undo custSel addSld delSld modSld sldOrd">
      <pc:chgData name="Michael Brent" userId="efbb700b7c4874dd" providerId="LiveId" clId="{0E2D0397-3310-4DB2-A87C-EB6FC3F697F0}" dt="2018-05-03T07:48:28.783" v="468"/>
      <pc:docMkLst>
        <pc:docMk/>
      </pc:docMkLst>
      <pc:sldChg chg="addSp modSp">
        <pc:chgData name="Michael Brent" userId="efbb700b7c4874dd" providerId="LiveId" clId="{0E2D0397-3310-4DB2-A87C-EB6FC3F697F0}" dt="2018-05-03T07:39:27.013" v="269" actId="1037"/>
        <pc:sldMkLst>
          <pc:docMk/>
          <pc:sldMk cId="4167747109" sldId="268"/>
        </pc:sldMkLst>
        <pc:spChg chg="add mod">
          <ac:chgData name="Michael Brent" userId="efbb700b7c4874dd" providerId="LiveId" clId="{0E2D0397-3310-4DB2-A87C-EB6FC3F697F0}" dt="2018-05-03T07:38:59.528" v="258" actId="1038"/>
          <ac:spMkLst>
            <pc:docMk/>
            <pc:sldMk cId="4167747109" sldId="268"/>
            <ac:spMk id="4" creationId="{82D0921A-D2A0-4FC7-8535-945960D0C3DC}"/>
          </ac:spMkLst>
        </pc:spChg>
        <pc:spChg chg="add mod">
          <ac:chgData name="Michael Brent" userId="efbb700b7c4874dd" providerId="LiveId" clId="{0E2D0397-3310-4DB2-A87C-EB6FC3F697F0}" dt="2018-05-03T07:38:04.345" v="247" actId="14100"/>
          <ac:spMkLst>
            <pc:docMk/>
            <pc:sldMk cId="4167747109" sldId="268"/>
            <ac:spMk id="5" creationId="{BB04AC6B-4723-41DC-BFC8-0707845A0206}"/>
          </ac:spMkLst>
        </pc:spChg>
        <pc:spChg chg="add mod">
          <ac:chgData name="Michael Brent" userId="efbb700b7c4874dd" providerId="LiveId" clId="{0E2D0397-3310-4DB2-A87C-EB6FC3F697F0}" dt="2018-05-03T07:39:27.013" v="269" actId="1037"/>
          <ac:spMkLst>
            <pc:docMk/>
            <pc:sldMk cId="4167747109" sldId="268"/>
            <ac:spMk id="6" creationId="{3EA68FF1-A9CF-4E62-9B5C-E965272F5A03}"/>
          </ac:spMkLst>
        </pc:spChg>
        <pc:spChg chg="add mod">
          <ac:chgData name="Michael Brent" userId="efbb700b7c4874dd" providerId="LiveId" clId="{0E2D0397-3310-4DB2-A87C-EB6FC3F697F0}" dt="2018-05-03T07:39:14.178" v="266" actId="1038"/>
          <ac:spMkLst>
            <pc:docMk/>
            <pc:sldMk cId="4167747109" sldId="268"/>
            <ac:spMk id="7" creationId="{173BC363-AAFE-470E-A1E4-BAC55AA4C155}"/>
          </ac:spMkLst>
        </pc:spChg>
        <pc:spChg chg="add mod">
          <ac:chgData name="Michael Brent" userId="efbb700b7c4874dd" providerId="LiveId" clId="{0E2D0397-3310-4DB2-A87C-EB6FC3F697F0}" dt="2018-05-03T07:38:51.926" v="255" actId="1076"/>
          <ac:spMkLst>
            <pc:docMk/>
            <pc:sldMk cId="4167747109" sldId="268"/>
            <ac:spMk id="8" creationId="{C44C210B-FDA6-42E9-8A52-D73CABE6DD38}"/>
          </ac:spMkLst>
        </pc:spChg>
        <pc:spChg chg="mod">
          <ac:chgData name="Michael Brent" userId="efbb700b7c4874dd" providerId="LiveId" clId="{0E2D0397-3310-4DB2-A87C-EB6FC3F697F0}" dt="2018-05-03T07:24:19.171" v="49" actId="20577"/>
          <ac:spMkLst>
            <pc:docMk/>
            <pc:sldMk cId="4167747109" sldId="268"/>
            <ac:spMk id="10" creationId="{A53B5599-D778-4DD3-8A64-451F7B0E96B3}"/>
          </ac:spMkLst>
        </pc:spChg>
      </pc:sldChg>
    </pc:docChg>
  </pc:docChgLst>
  <pc:docChgLst>
    <pc:chgData name="Michael Brent" userId="efbb700b7c4874dd" providerId="LiveId" clId="{6C6A81BD-03B6-4950-866F-21623237EBF7}"/>
    <pc:docChg chg="undo custSel addSld delSld modSld sldOrd modMainMaster">
      <pc:chgData name="Michael Brent" userId="efbb700b7c4874dd" providerId="LiveId" clId="{6C6A81BD-03B6-4950-866F-21623237EBF7}" dt="2018-04-04T16:10:14.469" v="1195" actId="269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1D3B024-E957-4231-9A35-132294FF6AD1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EFD3D09-4450-4076-92FA-1F8B1BC8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9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 of the Anointed Conqueror</a:t>
            </a:r>
          </a:p>
          <a:p>
            <a:endParaRPr lang="en-US" dirty="0"/>
          </a:p>
          <a:p>
            <a:r>
              <a:rPr lang="en-US" dirty="0"/>
              <a:t>The Lord’s true people find themselves subject to oppression and tension within a mixed community (56:6–57:21).</a:t>
            </a:r>
          </a:p>
          <a:p>
            <a:endParaRPr lang="en-US" dirty="0"/>
          </a:p>
          <a:p>
            <a:r>
              <a:rPr lang="en-US" dirty="0"/>
              <a:t>There is set before them, however, the expectation of an anointed one (59:14–63:6) whose work of salvation meets their needs, whose work of righteousness fulfils all that God requires, and whose work of vengeance deals with every opposing force.</a:t>
            </a:r>
          </a:p>
          <a:p>
            <a:endParaRPr lang="en-US" dirty="0"/>
          </a:p>
          <a:p>
            <a:r>
              <a:rPr lang="en-US" dirty="0"/>
              <a:t>Hence they pray (63:7–64:12) and hold on to the promises (65:1–66:24), confidently expecting the eternal glory of the new creation. In a word, once more the </a:t>
            </a:r>
            <a:r>
              <a:rPr lang="en-US" dirty="0" err="1"/>
              <a:t>Isaianic</a:t>
            </a:r>
            <a:r>
              <a:rPr lang="en-US" dirty="0"/>
              <a:t> literature centralizes faith—the faith that persists, prays and waits in hope.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Motyer</a:t>
            </a:r>
            <a:r>
              <a:rPr lang="en-US" dirty="0"/>
              <a:t>, J. A. (1996).  (p. 23). Downers Grove, IL: InterVarsity Press.</a:t>
            </a:r>
          </a:p>
          <a:p>
            <a:r>
              <a:rPr lang="en-US" b="0" i="0" u="none" strike="noStrike" baseline="0" dirty="0"/>
              <a:t> 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D3D09-4450-4076-92FA-1F8B1BC8B7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3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3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6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14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704621" y="533400"/>
            <a:ext cx="9268179" cy="609600"/>
          </a:xfrm>
        </p:spPr>
        <p:txBody>
          <a:bodyPr rtlCol="0" anchor="b" anchorCtr="0">
            <a:normAutofit/>
          </a:bodyPr>
          <a:lstStyle>
            <a:lvl1pPr algn="l">
              <a:defRPr sz="2600" b="1" i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2"/>
          </p:nvPr>
        </p:nvSpPr>
        <p:spPr>
          <a:xfrm>
            <a:off x="1704621" y="1295400"/>
            <a:ext cx="9268179" cy="4876800"/>
          </a:xfrm>
        </p:spPr>
        <p:txBody>
          <a:bodyPr>
            <a:noAutofit/>
          </a:bodyPr>
          <a:lstStyle>
            <a:lvl1pPr>
              <a:buNone/>
              <a:defRPr sz="2400" b="0" baseline="0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704622" y="1143000"/>
            <a:ext cx="880856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81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1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8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7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9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8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9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4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A4CCF-5556-4441-8F8A-50CC3497FD5F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1DBB8-A987-4237-A0F6-D59D8D49C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6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E931F-EAB1-48E5-BC0F-1A1E3B346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293368"/>
              </p:ext>
            </p:extLst>
          </p:nvPr>
        </p:nvGraphicFramePr>
        <p:xfrm>
          <a:off x="94633" y="204055"/>
          <a:ext cx="12009600" cy="6012000"/>
        </p:xfrm>
        <a:graphic>
          <a:graphicData uri="http://schemas.openxmlformats.org/drawingml/2006/table">
            <a:tbl>
              <a:tblPr/>
              <a:tblGrid>
                <a:gridCol w="799200">
                  <a:extLst>
                    <a:ext uri="{9D8B030D-6E8A-4147-A177-3AD203B41FA5}">
                      <a16:colId xmlns:a16="http://schemas.microsoft.com/office/drawing/2014/main" val="367927718"/>
                    </a:ext>
                  </a:extLst>
                </a:gridCol>
                <a:gridCol w="806400">
                  <a:extLst>
                    <a:ext uri="{9D8B030D-6E8A-4147-A177-3AD203B41FA5}">
                      <a16:colId xmlns:a16="http://schemas.microsoft.com/office/drawing/2014/main" val="1138308577"/>
                    </a:ext>
                  </a:extLst>
                </a:gridCol>
                <a:gridCol w="799200">
                  <a:extLst>
                    <a:ext uri="{9D8B030D-6E8A-4147-A177-3AD203B41FA5}">
                      <a16:colId xmlns:a16="http://schemas.microsoft.com/office/drawing/2014/main" val="4203433599"/>
                    </a:ext>
                  </a:extLst>
                </a:gridCol>
                <a:gridCol w="802800">
                  <a:extLst>
                    <a:ext uri="{9D8B030D-6E8A-4147-A177-3AD203B41FA5}">
                      <a16:colId xmlns:a16="http://schemas.microsoft.com/office/drawing/2014/main" val="4127287045"/>
                    </a:ext>
                  </a:extLst>
                </a:gridCol>
                <a:gridCol w="802800">
                  <a:extLst>
                    <a:ext uri="{9D8B030D-6E8A-4147-A177-3AD203B41FA5}">
                      <a16:colId xmlns:a16="http://schemas.microsoft.com/office/drawing/2014/main" val="2727586290"/>
                    </a:ext>
                  </a:extLst>
                </a:gridCol>
                <a:gridCol w="1000800">
                  <a:extLst>
                    <a:ext uri="{9D8B030D-6E8A-4147-A177-3AD203B41FA5}">
                      <a16:colId xmlns:a16="http://schemas.microsoft.com/office/drawing/2014/main" val="414223229"/>
                    </a:ext>
                  </a:extLst>
                </a:gridCol>
                <a:gridCol w="1000800">
                  <a:extLst>
                    <a:ext uri="{9D8B030D-6E8A-4147-A177-3AD203B41FA5}">
                      <a16:colId xmlns:a16="http://schemas.microsoft.com/office/drawing/2014/main" val="3918781014"/>
                    </a:ext>
                  </a:extLst>
                </a:gridCol>
                <a:gridCol w="1000800">
                  <a:extLst>
                    <a:ext uri="{9D8B030D-6E8A-4147-A177-3AD203B41FA5}">
                      <a16:colId xmlns:a16="http://schemas.microsoft.com/office/drawing/2014/main" val="588661401"/>
                    </a:ext>
                  </a:extLst>
                </a:gridCol>
                <a:gridCol w="1000800">
                  <a:extLst>
                    <a:ext uri="{9D8B030D-6E8A-4147-A177-3AD203B41FA5}">
                      <a16:colId xmlns:a16="http://schemas.microsoft.com/office/drawing/2014/main" val="817239226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1854060056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355799078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715588286"/>
                    </a:ext>
                  </a:extLst>
                </a:gridCol>
              </a:tblGrid>
              <a:tr h="648000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Isaiah</a:t>
                      </a:r>
                    </a:p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“He will lift up a standard for the nations…he will set a sign among the peoples.”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616594"/>
                  </a:ext>
                </a:extLst>
              </a:tr>
              <a:tr h="6480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 of the King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1-39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BF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 of the Servant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40-55</a:t>
                      </a:r>
                    </a:p>
                  </a:txBody>
                  <a:tcPr marL="6350" marR="635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BF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Book of the Anointed Conqueror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56-66</a:t>
                      </a:r>
                    </a:p>
                  </a:txBody>
                  <a:tcPr marL="6350" marR="635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BF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027673"/>
                  </a:ext>
                </a:extLst>
              </a:tr>
              <a:tr h="19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Preface: Diagnosis 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and Prognosis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1-5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Triumph </a:t>
                      </a:r>
                    </a:p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 Grace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6-12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Universal Kingdom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13-27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Lord of History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28-37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Bridge: Hezekiah's Fateful Choice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38-39</a:t>
                      </a:r>
                    </a:p>
                  </a:txBody>
                  <a:tcPr marL="0" marR="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Consolation of the world 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3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40:1-42:17</a:t>
                      </a:r>
                    </a:p>
                  </a:txBody>
                  <a:tcPr marL="6350" marR="635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Redemption of Israel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3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42:18-44:23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Great Deliverance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3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44:24-48:22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Greater Deliverance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3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49:1-55:13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Ideal &amp; Actual: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Needs and Sins </a:t>
                      </a:r>
                    </a:p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 the Lord's  People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56:1-59:13</a:t>
                      </a:r>
                    </a:p>
                  </a:txBody>
                  <a:tcPr marL="6350" marR="635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Coming of </a:t>
                      </a:r>
                    </a:p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Anointed Conqueror</a:t>
                      </a:r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US" sz="13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59:14-63:6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Prayer and Response: </a:t>
                      </a:r>
                    </a:p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New Heaven </a:t>
                      </a:r>
                    </a:p>
                    <a:p>
                      <a:pPr algn="ctr" fontAlgn="ctr"/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and New Earth</a:t>
                      </a:r>
                    </a:p>
                    <a:p>
                      <a:pPr algn="ctr" fontAlgn="ctr"/>
                      <a:b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3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63:7-66:24</a:t>
                      </a: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329317"/>
                  </a:ext>
                </a:extLst>
              </a:tr>
              <a:tr h="28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 the role of covenant lawsuit prophet, Isaiah provides a diagnosis and prognosis of Judah’s spiritual condition that will end with an oracle of six woes.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Isaiah’s vision of God serves as a prelude. The section begins with the faithless son of David Ahaz, then looks ahead to a true Son of David who will overcome    sin and oppression by God’s grace.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These three cycles of five oracles concerning the nations show that the king of Zion will rescue and reign not only over a remnant from Israel but over a people from every nation.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Isaiah denounces those who put faith in earthly kingdoms ending with Hezekiah who shows himself to be a repentant and  faithful son of David in contrast to Ahaz.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This story bridges the 1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two books. Hezekiah may be a more faithful Son of David, but he still fails future generations, raising the question, “What son of David can truly save</a:t>
                      </a: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.”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Isaiah first consoles Zion, beginning with three voices of consolation, then a recognition of God as Creator and world ruler  and ending with three images of consolation. Isaiah then consoles Gentiles with the 1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of 4 servant songs.</a:t>
                      </a:r>
                    </a:p>
                  </a:txBody>
                  <a:tcPr marL="36000" marR="3600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Beginning with a description of Israel as a blind and deaf servant (referring back to 6:9-10), Isaiah foretells both release from bondage and forgiveness of sin. These two needs are further developed in the next two sections. 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1</a:t>
                      </a:r>
                      <a:r>
                        <a:rPr lang="en-US" sz="1000" b="0" i="0" u="none" strike="noStrike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servant song occurred at the end of the 1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section. Isaiah now speaks of the servant Cyrus, who will deliver Israel from exile but cannot save Israel from its own sin. </a:t>
                      </a:r>
                    </a:p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This servant foreshadows another who can save from sin.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Isaiah prophesies deliverance from sin in 3 more servant songs . The first 2 are followed by comment on Zion. The 3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doesn’t comment on Zion, possibly recognizing the  entire Book of the Conqueror as the final comment.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After deliverance from exile and sin, God’s people are called to “Preserve justice, and do righteousness (56:1)”, while awaiting final fulfillment of salvation. The Sabbath becomes a symbolic test that reveals the failure of God’s saved people to experience rest because of ongoing sin and outward opposition.</a:t>
                      </a:r>
                    </a:p>
                  </a:txBody>
                  <a:tcPr marL="36000" marR="36000" marT="635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After an initial preface (59:14-20), Isaiah provides 4 songs of an anointed one. As with the 4 servant songs, the first 3 songs are followed by commentary. The comments refer to a glorious Zion and inclusion of people from all nations. The last section of the book may serve as commentary for the 4th song.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Salvific prophecies through Isaiah give the impression salvation has been fully accomplished only for us to later realize that a future element of salvation is yet unrealized. This section begins with the prayers of a people waiting in faith and ends with the promise of a new heaven and new earth preceded by a final reckoning.</a:t>
                      </a:r>
                    </a:p>
                  </a:txBody>
                  <a:tcPr marL="36000" marR="36000" marT="635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7170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2C4B64C-CDD7-47AE-9ECA-7422B329D42B}"/>
              </a:ext>
            </a:extLst>
          </p:cNvPr>
          <p:cNvSpPr txBox="1"/>
          <p:nvPr/>
        </p:nvSpPr>
        <p:spPr>
          <a:xfrm flipH="1">
            <a:off x="94633" y="6479079"/>
            <a:ext cx="120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The titles and divisions are from Alec </a:t>
            </a:r>
            <a:r>
              <a:rPr lang="en-US" sz="1000" dirty="0" err="1"/>
              <a:t>Motyer’s</a:t>
            </a:r>
            <a:r>
              <a:rPr lang="en-US" sz="1000" dirty="0"/>
              <a:t> </a:t>
            </a:r>
            <a:r>
              <a:rPr lang="en-US" sz="1000" i="1" dirty="0"/>
              <a:t>The Prophecy of Isaiah: An Introduction and Commentary </a:t>
            </a:r>
            <a:r>
              <a:rPr lang="en-US" sz="1000" dirty="0"/>
              <a:t>(Downers Grove, IL: InterVarsity Press, 1996). One change concerns chapters 38-39 which bridge the first two books. </a:t>
            </a:r>
            <a:r>
              <a:rPr lang="en-US" sz="1000" dirty="0" err="1"/>
              <a:t>Motyer</a:t>
            </a:r>
            <a:r>
              <a:rPr lang="en-US" sz="1000" dirty="0"/>
              <a:t> recognizes those bridging chapters as the beginning of the second book, rather than the ending of the first book. The notes are from Michael Brent with influence from </a:t>
            </a:r>
            <a:r>
              <a:rPr lang="en-US" sz="1000" dirty="0" err="1"/>
              <a:t>Motyer</a:t>
            </a:r>
            <a:r>
              <a:rPr lang="en-US" sz="1000" dirty="0"/>
              <a:t> (Nov. 1, 2021).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5BF3C6-E8D2-425F-83E8-ACFF1D708E30}"/>
              </a:ext>
            </a:extLst>
          </p:cNvPr>
          <p:cNvCxnSpPr/>
          <p:nvPr/>
        </p:nvCxnSpPr>
        <p:spPr>
          <a:xfrm>
            <a:off x="4105123" y="841423"/>
            <a:ext cx="0" cy="5364000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46559DD-3E18-43E3-9563-2A4F89F191B9}"/>
              </a:ext>
            </a:extLst>
          </p:cNvPr>
          <p:cNvCxnSpPr/>
          <p:nvPr/>
        </p:nvCxnSpPr>
        <p:spPr>
          <a:xfrm>
            <a:off x="8097118" y="841423"/>
            <a:ext cx="0" cy="5364000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504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4622</TotalTime>
  <Words>873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Isaiah</dc:title>
  <dc:creator>Michael Brent</dc:creator>
  <cp:lastModifiedBy>Michael Brent</cp:lastModifiedBy>
  <cp:revision>1</cp:revision>
  <cp:lastPrinted>2021-11-01T17:57:29Z</cp:lastPrinted>
  <dcterms:created xsi:type="dcterms:W3CDTF">2018-03-21T15:45:33Z</dcterms:created>
  <dcterms:modified xsi:type="dcterms:W3CDTF">2021-11-01T18:26:24Z</dcterms:modified>
</cp:coreProperties>
</file>