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E89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245" autoAdjust="0"/>
  </p:normalViewPr>
  <p:slideViewPr>
    <p:cSldViewPr snapToGrid="0">
      <p:cViewPr>
        <p:scale>
          <a:sx n="90" d="100"/>
          <a:sy n="90" d="100"/>
        </p:scale>
        <p:origin x="328" y="2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Brent" userId="efbb700b7c4874dd" providerId="LiveId" clId="{E47414C9-EA36-4696-90EE-93C6BA762E27}"/>
    <pc:docChg chg="custSel addSld modSld">
      <pc:chgData name="Michael Brent" userId="efbb700b7c4874dd" providerId="LiveId" clId="{E47414C9-EA36-4696-90EE-93C6BA762E27}" dt="2020-02-29T16:41:47.238" v="1180"/>
      <pc:docMkLst>
        <pc:docMk/>
      </pc:docMkLst>
      <pc:sldChg chg="modSp add mod">
        <pc:chgData name="Michael Brent" userId="efbb700b7c4874dd" providerId="LiveId" clId="{E47414C9-EA36-4696-90EE-93C6BA762E27}" dt="2020-02-29T16:10:52.876" v="23" actId="20577"/>
        <pc:sldMkLst>
          <pc:docMk/>
          <pc:sldMk cId="4291293291" sldId="256"/>
        </pc:sldMkLst>
        <pc:spChg chg="mod">
          <ac:chgData name="Michael Brent" userId="efbb700b7c4874dd" providerId="LiveId" clId="{E47414C9-EA36-4696-90EE-93C6BA762E27}" dt="2020-02-29T16:10:43.586" v="4" actId="20577"/>
          <ac:spMkLst>
            <pc:docMk/>
            <pc:sldMk cId="4291293291" sldId="256"/>
            <ac:spMk id="2" creationId="{81A8C342-BC84-42FD-AC91-7762881AE52D}"/>
          </ac:spMkLst>
        </pc:spChg>
        <pc:spChg chg="mod">
          <ac:chgData name="Michael Brent" userId="efbb700b7c4874dd" providerId="LiveId" clId="{E47414C9-EA36-4696-90EE-93C6BA762E27}" dt="2020-02-29T16:10:52.876" v="23" actId="20577"/>
          <ac:spMkLst>
            <pc:docMk/>
            <pc:sldMk cId="4291293291" sldId="256"/>
            <ac:spMk id="3" creationId="{83D9C521-34CB-44C8-8FC6-AC7D61BE8AF9}"/>
          </ac:spMkLst>
        </pc:spChg>
      </pc:sldChg>
      <pc:sldChg chg="addSp delSp add modNotesTx">
        <pc:chgData name="Michael Brent" userId="efbb700b7c4874dd" providerId="LiveId" clId="{E47414C9-EA36-4696-90EE-93C6BA762E27}" dt="2020-02-29T16:39:05.412" v="1172" actId="20577"/>
        <pc:sldMkLst>
          <pc:docMk/>
          <pc:sldMk cId="941402201" sldId="257"/>
        </pc:sldMkLst>
        <pc:spChg chg="del">
          <ac:chgData name="Michael Brent" userId="efbb700b7c4874dd" providerId="LiveId" clId="{E47414C9-EA36-4696-90EE-93C6BA762E27}" dt="2020-02-29T16:11:30.814" v="26"/>
          <ac:spMkLst>
            <pc:docMk/>
            <pc:sldMk cId="941402201" sldId="257"/>
            <ac:spMk id="2" creationId="{34613848-B7BE-4FA3-BCCD-4EFF93759C09}"/>
          </ac:spMkLst>
        </pc:spChg>
        <pc:spChg chg="del">
          <ac:chgData name="Michael Brent" userId="efbb700b7c4874dd" providerId="LiveId" clId="{E47414C9-EA36-4696-90EE-93C6BA762E27}" dt="2020-02-29T16:11:30.814" v="26"/>
          <ac:spMkLst>
            <pc:docMk/>
            <pc:sldMk cId="941402201" sldId="257"/>
            <ac:spMk id="3" creationId="{A5A7C642-299F-4A7F-888C-1B5F839844E8}"/>
          </ac:spMkLst>
        </pc:spChg>
        <pc:picChg chg="add">
          <ac:chgData name="Michael Brent" userId="efbb700b7c4874dd" providerId="LiveId" clId="{E47414C9-EA36-4696-90EE-93C6BA762E27}" dt="2020-02-29T16:11:12.389" v="25"/>
          <ac:picMkLst>
            <pc:docMk/>
            <pc:sldMk cId="941402201" sldId="257"/>
            <ac:picMk id="4" creationId="{6231F20C-4FF2-4398-A59D-38AE55D7CE90}"/>
          </ac:picMkLst>
        </pc:picChg>
      </pc:sldChg>
      <pc:sldChg chg="addSp add">
        <pc:chgData name="Michael Brent" userId="efbb700b7c4874dd" providerId="LiveId" clId="{E47414C9-EA36-4696-90EE-93C6BA762E27}" dt="2020-02-29T16:35:47.519" v="687"/>
        <pc:sldMkLst>
          <pc:docMk/>
          <pc:sldMk cId="2165028315" sldId="258"/>
        </pc:sldMkLst>
        <pc:picChg chg="add">
          <ac:chgData name="Michael Brent" userId="efbb700b7c4874dd" providerId="LiveId" clId="{E47414C9-EA36-4696-90EE-93C6BA762E27}" dt="2020-02-29T16:35:47.519" v="687"/>
          <ac:picMkLst>
            <pc:docMk/>
            <pc:sldMk cId="2165028315" sldId="258"/>
            <ac:picMk id="2" creationId="{CE525AC9-7CEA-4C66-86AF-D8BC047CF2D1}"/>
          </ac:picMkLst>
        </pc:picChg>
      </pc:sldChg>
      <pc:sldChg chg="addSp add">
        <pc:chgData name="Michael Brent" userId="efbb700b7c4874dd" providerId="LiveId" clId="{E47414C9-EA36-4696-90EE-93C6BA762E27}" dt="2020-02-29T16:40:03.240" v="1174"/>
        <pc:sldMkLst>
          <pc:docMk/>
          <pc:sldMk cId="3239395535" sldId="259"/>
        </pc:sldMkLst>
        <pc:picChg chg="add">
          <ac:chgData name="Michael Brent" userId="efbb700b7c4874dd" providerId="LiveId" clId="{E47414C9-EA36-4696-90EE-93C6BA762E27}" dt="2020-02-29T16:40:03.240" v="1174"/>
          <ac:picMkLst>
            <pc:docMk/>
            <pc:sldMk cId="3239395535" sldId="259"/>
            <ac:picMk id="2" creationId="{E28FEE29-D137-4393-8A96-BB051BDBD72E}"/>
          </ac:picMkLst>
        </pc:picChg>
      </pc:sldChg>
      <pc:sldChg chg="addSp add">
        <pc:chgData name="Michael Brent" userId="efbb700b7c4874dd" providerId="LiveId" clId="{E47414C9-EA36-4696-90EE-93C6BA762E27}" dt="2020-02-29T16:40:24.216" v="1176"/>
        <pc:sldMkLst>
          <pc:docMk/>
          <pc:sldMk cId="2132737488" sldId="260"/>
        </pc:sldMkLst>
        <pc:picChg chg="add">
          <ac:chgData name="Michael Brent" userId="efbb700b7c4874dd" providerId="LiveId" clId="{E47414C9-EA36-4696-90EE-93C6BA762E27}" dt="2020-02-29T16:40:24.216" v="1176"/>
          <ac:picMkLst>
            <pc:docMk/>
            <pc:sldMk cId="2132737488" sldId="260"/>
            <ac:picMk id="2" creationId="{A75B7F6B-C9C7-4043-915C-FE2C805E1194}"/>
          </ac:picMkLst>
        </pc:picChg>
      </pc:sldChg>
      <pc:sldChg chg="addSp add">
        <pc:chgData name="Michael Brent" userId="efbb700b7c4874dd" providerId="LiveId" clId="{E47414C9-EA36-4696-90EE-93C6BA762E27}" dt="2020-02-29T16:40:46.521" v="1178"/>
        <pc:sldMkLst>
          <pc:docMk/>
          <pc:sldMk cId="3123093990" sldId="261"/>
        </pc:sldMkLst>
        <pc:picChg chg="add">
          <ac:chgData name="Michael Brent" userId="efbb700b7c4874dd" providerId="LiveId" clId="{E47414C9-EA36-4696-90EE-93C6BA762E27}" dt="2020-02-29T16:40:46.521" v="1178"/>
          <ac:picMkLst>
            <pc:docMk/>
            <pc:sldMk cId="3123093990" sldId="261"/>
            <ac:picMk id="2" creationId="{74FA5D2C-11CA-47D3-86EA-82EE52A8F9C5}"/>
          </ac:picMkLst>
        </pc:picChg>
      </pc:sldChg>
      <pc:sldChg chg="addSp add">
        <pc:chgData name="Michael Brent" userId="efbb700b7c4874dd" providerId="LiveId" clId="{E47414C9-EA36-4696-90EE-93C6BA762E27}" dt="2020-02-29T16:41:47.238" v="1180"/>
        <pc:sldMkLst>
          <pc:docMk/>
          <pc:sldMk cId="2393932625" sldId="262"/>
        </pc:sldMkLst>
        <pc:picChg chg="add">
          <ac:chgData name="Michael Brent" userId="efbb700b7c4874dd" providerId="LiveId" clId="{E47414C9-EA36-4696-90EE-93C6BA762E27}" dt="2020-02-29T16:41:47.238" v="1180"/>
          <ac:picMkLst>
            <pc:docMk/>
            <pc:sldMk cId="2393932625" sldId="262"/>
            <ac:picMk id="2" creationId="{9CF1DC70-B8F9-4BB3-BC9A-3DF54F4C9126}"/>
          </ac:picMkLst>
        </pc:picChg>
      </pc:sldChg>
    </pc:docChg>
  </pc:docChgLst>
  <pc:docChgLst>
    <pc:chgData name="Michael Brent" userId="efbb700b7c4874dd" providerId="LiveId" clId="{1C9ED3D4-A8E3-445F-BF89-4DB9112E4F33}"/>
    <pc:docChg chg="undo redo custSel addSld delSld modSld">
      <pc:chgData name="Michael Brent" userId="efbb700b7c4874dd" providerId="LiveId" clId="{1C9ED3D4-A8E3-445F-BF89-4DB9112E4F33}" dt="2020-12-03T23:40:52.332" v="8774" actId="20577"/>
      <pc:docMkLst>
        <pc:docMk/>
      </pc:docMkLst>
      <pc:sldChg chg="del">
        <pc:chgData name="Michael Brent" userId="efbb700b7c4874dd" providerId="LiveId" clId="{1C9ED3D4-A8E3-445F-BF89-4DB9112E4F33}" dt="2020-12-03T19:41:02.852" v="0" actId="47"/>
        <pc:sldMkLst>
          <pc:docMk/>
          <pc:sldMk cId="941402201" sldId="257"/>
        </pc:sldMkLst>
      </pc:sldChg>
      <pc:sldChg chg="del">
        <pc:chgData name="Michael Brent" userId="efbb700b7c4874dd" providerId="LiveId" clId="{1C9ED3D4-A8E3-445F-BF89-4DB9112E4F33}" dt="2020-12-03T19:41:02.852" v="0" actId="47"/>
        <pc:sldMkLst>
          <pc:docMk/>
          <pc:sldMk cId="1627525127" sldId="264"/>
        </pc:sldMkLst>
      </pc:sldChg>
      <pc:sldChg chg="addSp delSp modSp add mod modClrScheme chgLayout">
        <pc:chgData name="Michael Brent" userId="efbb700b7c4874dd" providerId="LiveId" clId="{1C9ED3D4-A8E3-445F-BF89-4DB9112E4F33}" dt="2020-12-03T21:49:50.185" v="3058" actId="478"/>
        <pc:sldMkLst>
          <pc:docMk/>
          <pc:sldMk cId="3474542099" sldId="264"/>
        </pc:sldMkLst>
        <pc:spChg chg="del mod ord">
          <ac:chgData name="Michael Brent" userId="efbb700b7c4874dd" providerId="LiveId" clId="{1C9ED3D4-A8E3-445F-BF89-4DB9112E4F33}" dt="2020-12-03T19:41:35.616" v="3" actId="478"/>
          <ac:spMkLst>
            <pc:docMk/>
            <pc:sldMk cId="3474542099" sldId="264"/>
            <ac:spMk id="2" creationId="{81A8C342-BC84-42FD-AC91-7762881AE52D}"/>
          </ac:spMkLst>
        </pc:spChg>
        <pc:spChg chg="del mod ord">
          <ac:chgData name="Michael Brent" userId="efbb700b7c4874dd" providerId="LiveId" clId="{1C9ED3D4-A8E3-445F-BF89-4DB9112E4F33}" dt="2020-12-03T19:41:35.616" v="3" actId="478"/>
          <ac:spMkLst>
            <pc:docMk/>
            <pc:sldMk cId="3474542099" sldId="264"/>
            <ac:spMk id="3" creationId="{83D9C521-34CB-44C8-8FC6-AC7D61BE8AF9}"/>
          </ac:spMkLst>
        </pc:spChg>
        <pc:spChg chg="del">
          <ac:chgData name="Michael Brent" userId="efbb700b7c4874dd" providerId="LiveId" clId="{1C9ED3D4-A8E3-445F-BF89-4DB9112E4F33}" dt="2020-12-03T19:41:35.616" v="3" actId="478"/>
          <ac:spMkLst>
            <pc:docMk/>
            <pc:sldMk cId="3474542099" sldId="264"/>
            <ac:spMk id="4" creationId="{547DF736-1304-44C8-91DE-1C16228B07D1}"/>
          </ac:spMkLst>
        </pc:spChg>
        <pc:spChg chg="add mod">
          <ac:chgData name="Michael Brent" userId="efbb700b7c4874dd" providerId="LiveId" clId="{1C9ED3D4-A8E3-445F-BF89-4DB9112E4F33}" dt="2020-12-03T20:29:29.962" v="111" actId="1076"/>
          <ac:spMkLst>
            <pc:docMk/>
            <pc:sldMk cId="3474542099" sldId="264"/>
            <ac:spMk id="5" creationId="{07077087-9C2C-4CE2-9A5C-30995FA5B145}"/>
          </ac:spMkLst>
        </pc:spChg>
        <pc:spChg chg="del">
          <ac:chgData name="Michael Brent" userId="efbb700b7c4874dd" providerId="LiveId" clId="{1C9ED3D4-A8E3-445F-BF89-4DB9112E4F33}" dt="2020-12-03T19:41:35.616" v="3" actId="478"/>
          <ac:spMkLst>
            <pc:docMk/>
            <pc:sldMk cId="3474542099" sldId="264"/>
            <ac:spMk id="6" creationId="{F87F2252-CACA-4669-92E3-F06FCB25AD95}"/>
          </ac:spMkLst>
        </pc:spChg>
        <pc:spChg chg="add mod">
          <ac:chgData name="Michael Brent" userId="efbb700b7c4874dd" providerId="LiveId" clId="{1C9ED3D4-A8E3-445F-BF89-4DB9112E4F33}" dt="2020-12-03T20:55:13.713" v="889" actId="1036"/>
          <ac:spMkLst>
            <pc:docMk/>
            <pc:sldMk cId="3474542099" sldId="264"/>
            <ac:spMk id="7" creationId="{17A9A382-D450-4598-B12D-E438535AB242}"/>
          </ac:spMkLst>
        </pc:spChg>
        <pc:spChg chg="add mod">
          <ac:chgData name="Michael Brent" userId="efbb700b7c4874dd" providerId="LiveId" clId="{1C9ED3D4-A8E3-445F-BF89-4DB9112E4F33}" dt="2020-12-03T20:28:00.003" v="99" actId="14100"/>
          <ac:spMkLst>
            <pc:docMk/>
            <pc:sldMk cId="3474542099" sldId="264"/>
            <ac:spMk id="8" creationId="{4B82916D-FDEA-4D5D-AA6C-EFD6FDC91755}"/>
          </ac:spMkLst>
        </pc:spChg>
        <pc:spChg chg="add mod">
          <ac:chgData name="Michael Brent" userId="efbb700b7c4874dd" providerId="LiveId" clId="{1C9ED3D4-A8E3-445F-BF89-4DB9112E4F33}" dt="2020-12-03T20:29:15.954" v="108" actId="1076"/>
          <ac:spMkLst>
            <pc:docMk/>
            <pc:sldMk cId="3474542099" sldId="264"/>
            <ac:spMk id="10" creationId="{DF97666A-48C5-483E-AB40-EF41DE70E0DD}"/>
          </ac:spMkLst>
        </pc:spChg>
        <pc:spChg chg="add mod">
          <ac:chgData name="Michael Brent" userId="efbb700b7c4874dd" providerId="LiveId" clId="{1C9ED3D4-A8E3-445F-BF89-4DB9112E4F33}" dt="2020-12-03T20:27:53.793" v="98" actId="1038"/>
          <ac:spMkLst>
            <pc:docMk/>
            <pc:sldMk cId="3474542099" sldId="264"/>
            <ac:spMk id="11" creationId="{5E99B779-150B-40D7-B23D-CE28C1E7104A}"/>
          </ac:spMkLst>
        </pc:spChg>
        <pc:spChg chg="add mod">
          <ac:chgData name="Michael Brent" userId="efbb700b7c4874dd" providerId="LiveId" clId="{1C9ED3D4-A8E3-445F-BF89-4DB9112E4F33}" dt="2020-12-03T21:00:09.642" v="1082" actId="207"/>
          <ac:spMkLst>
            <pc:docMk/>
            <pc:sldMk cId="3474542099" sldId="264"/>
            <ac:spMk id="12" creationId="{11B1BC89-5EFC-4C2C-87F9-5FF9CD95F3A0}"/>
          </ac:spMkLst>
        </pc:spChg>
        <pc:spChg chg="add del mod">
          <ac:chgData name="Michael Brent" userId="efbb700b7c4874dd" providerId="LiveId" clId="{1C9ED3D4-A8E3-445F-BF89-4DB9112E4F33}" dt="2020-12-03T20:29:40.080" v="113"/>
          <ac:spMkLst>
            <pc:docMk/>
            <pc:sldMk cId="3474542099" sldId="264"/>
            <ac:spMk id="13" creationId="{D27F5E8C-8BD0-494C-9CA8-B9BC642A3D03}"/>
          </ac:spMkLst>
        </pc:spChg>
        <pc:spChg chg="add mod">
          <ac:chgData name="Michael Brent" userId="efbb700b7c4874dd" providerId="LiveId" clId="{1C9ED3D4-A8E3-445F-BF89-4DB9112E4F33}" dt="2020-12-03T21:41:12.212" v="2284" actId="1076"/>
          <ac:spMkLst>
            <pc:docMk/>
            <pc:sldMk cId="3474542099" sldId="264"/>
            <ac:spMk id="14" creationId="{7623C05F-98BB-43DA-9AE3-5E5FA5E86519}"/>
          </ac:spMkLst>
        </pc:spChg>
        <pc:spChg chg="add mod">
          <ac:chgData name="Michael Brent" userId="efbb700b7c4874dd" providerId="LiveId" clId="{1C9ED3D4-A8E3-445F-BF89-4DB9112E4F33}" dt="2020-12-03T21:00:09.642" v="1082" actId="207"/>
          <ac:spMkLst>
            <pc:docMk/>
            <pc:sldMk cId="3474542099" sldId="264"/>
            <ac:spMk id="15" creationId="{2E768459-7E5B-42D2-8FE9-82BA8D0E6BC0}"/>
          </ac:spMkLst>
        </pc:spChg>
        <pc:spChg chg="add mod">
          <ac:chgData name="Michael Brent" userId="efbb700b7c4874dd" providerId="LiveId" clId="{1C9ED3D4-A8E3-445F-BF89-4DB9112E4F33}" dt="2020-12-03T21:14:01.115" v="1540" actId="14100"/>
          <ac:spMkLst>
            <pc:docMk/>
            <pc:sldMk cId="3474542099" sldId="264"/>
            <ac:spMk id="16" creationId="{C316667E-37A9-4A59-904D-C26454C98AE1}"/>
          </ac:spMkLst>
        </pc:spChg>
        <pc:spChg chg="add mod">
          <ac:chgData name="Michael Brent" userId="efbb700b7c4874dd" providerId="LiveId" clId="{1C9ED3D4-A8E3-445F-BF89-4DB9112E4F33}" dt="2020-12-03T21:00:09.642" v="1082" actId="207"/>
          <ac:spMkLst>
            <pc:docMk/>
            <pc:sldMk cId="3474542099" sldId="264"/>
            <ac:spMk id="17" creationId="{F496FAA7-7DB9-4A7B-A762-4DEAB2954F88}"/>
          </ac:spMkLst>
        </pc:spChg>
        <pc:spChg chg="add mod">
          <ac:chgData name="Michael Brent" userId="efbb700b7c4874dd" providerId="LiveId" clId="{1C9ED3D4-A8E3-445F-BF89-4DB9112E4F33}" dt="2020-12-03T21:00:09.642" v="1082" actId="207"/>
          <ac:spMkLst>
            <pc:docMk/>
            <pc:sldMk cId="3474542099" sldId="264"/>
            <ac:spMk id="18" creationId="{C49EF0FF-968F-48FF-9C9F-AB9C1F1CB968}"/>
          </ac:spMkLst>
        </pc:spChg>
        <pc:spChg chg="add del mod">
          <ac:chgData name="Michael Brent" userId="efbb700b7c4874dd" providerId="LiveId" clId="{1C9ED3D4-A8E3-445F-BF89-4DB9112E4F33}" dt="2020-12-03T20:34:22.980" v="315" actId="478"/>
          <ac:spMkLst>
            <pc:docMk/>
            <pc:sldMk cId="3474542099" sldId="264"/>
            <ac:spMk id="19" creationId="{639D09C6-5D9B-4D2A-9A6D-935F9B906CBB}"/>
          </ac:spMkLst>
        </pc:spChg>
        <pc:spChg chg="add mod">
          <ac:chgData name="Michael Brent" userId="efbb700b7c4874dd" providerId="LiveId" clId="{1C9ED3D4-A8E3-445F-BF89-4DB9112E4F33}" dt="2020-12-03T20:56:48.855" v="952" actId="1036"/>
          <ac:spMkLst>
            <pc:docMk/>
            <pc:sldMk cId="3474542099" sldId="264"/>
            <ac:spMk id="20" creationId="{83E59289-E62B-4DAA-8CAD-27C05414EA18}"/>
          </ac:spMkLst>
        </pc:spChg>
        <pc:spChg chg="add mod">
          <ac:chgData name="Michael Brent" userId="efbb700b7c4874dd" providerId="LiveId" clId="{1C9ED3D4-A8E3-445F-BF89-4DB9112E4F33}" dt="2020-12-03T20:56:48.855" v="952" actId="1036"/>
          <ac:spMkLst>
            <pc:docMk/>
            <pc:sldMk cId="3474542099" sldId="264"/>
            <ac:spMk id="21" creationId="{A15F0005-A9C5-40A1-9D5C-DB25055E9622}"/>
          </ac:spMkLst>
        </pc:spChg>
        <pc:spChg chg="add mod">
          <ac:chgData name="Michael Brent" userId="efbb700b7c4874dd" providerId="LiveId" clId="{1C9ED3D4-A8E3-445F-BF89-4DB9112E4F33}" dt="2020-12-03T20:56:48.855" v="952" actId="1036"/>
          <ac:spMkLst>
            <pc:docMk/>
            <pc:sldMk cId="3474542099" sldId="264"/>
            <ac:spMk id="22" creationId="{82B7B76D-41F5-4F5B-89BA-824BFF5AE728}"/>
          </ac:spMkLst>
        </pc:spChg>
        <pc:spChg chg="add mod">
          <ac:chgData name="Michael Brent" userId="efbb700b7c4874dd" providerId="LiveId" clId="{1C9ED3D4-A8E3-445F-BF89-4DB9112E4F33}" dt="2020-12-03T20:56:48.855" v="952" actId="1036"/>
          <ac:spMkLst>
            <pc:docMk/>
            <pc:sldMk cId="3474542099" sldId="264"/>
            <ac:spMk id="23" creationId="{2C72AC1A-A45F-4891-AC50-9FDE41E16EC8}"/>
          </ac:spMkLst>
        </pc:spChg>
        <pc:spChg chg="add mod">
          <ac:chgData name="Michael Brent" userId="efbb700b7c4874dd" providerId="LiveId" clId="{1C9ED3D4-A8E3-445F-BF89-4DB9112E4F33}" dt="2020-12-03T20:56:48.855" v="952" actId="1036"/>
          <ac:spMkLst>
            <pc:docMk/>
            <pc:sldMk cId="3474542099" sldId="264"/>
            <ac:spMk id="24" creationId="{8F89A979-2320-496A-88B2-B7B384EBDE4A}"/>
          </ac:spMkLst>
        </pc:spChg>
        <pc:spChg chg="add mod">
          <ac:chgData name="Michael Brent" userId="efbb700b7c4874dd" providerId="LiveId" clId="{1C9ED3D4-A8E3-445F-BF89-4DB9112E4F33}" dt="2020-12-03T21:04:16.351" v="1283" actId="20577"/>
          <ac:spMkLst>
            <pc:docMk/>
            <pc:sldMk cId="3474542099" sldId="264"/>
            <ac:spMk id="25" creationId="{994D69C1-F965-4C75-AEDE-148DB30D08ED}"/>
          </ac:spMkLst>
        </pc:spChg>
        <pc:spChg chg="add mod">
          <ac:chgData name="Michael Brent" userId="efbb700b7c4874dd" providerId="LiveId" clId="{1C9ED3D4-A8E3-445F-BF89-4DB9112E4F33}" dt="2020-12-03T21:39:47.476" v="2222" actId="14100"/>
          <ac:spMkLst>
            <pc:docMk/>
            <pc:sldMk cId="3474542099" sldId="264"/>
            <ac:spMk id="26" creationId="{0802124E-7DCD-4B9E-91BB-05F0A1A30849}"/>
          </ac:spMkLst>
        </pc:spChg>
        <pc:spChg chg="add mod">
          <ac:chgData name="Michael Brent" userId="efbb700b7c4874dd" providerId="LiveId" clId="{1C9ED3D4-A8E3-445F-BF89-4DB9112E4F33}" dt="2020-12-03T21:06:23.669" v="1539" actId="20577"/>
          <ac:spMkLst>
            <pc:docMk/>
            <pc:sldMk cId="3474542099" sldId="264"/>
            <ac:spMk id="27" creationId="{46A7FC8E-33B6-4CCB-8302-40D140665B80}"/>
          </ac:spMkLst>
        </pc:spChg>
        <pc:spChg chg="add mod">
          <ac:chgData name="Michael Brent" userId="efbb700b7c4874dd" providerId="LiveId" clId="{1C9ED3D4-A8E3-445F-BF89-4DB9112E4F33}" dt="2020-12-03T21:06:00.495" v="1494" actId="20577"/>
          <ac:spMkLst>
            <pc:docMk/>
            <pc:sldMk cId="3474542099" sldId="264"/>
            <ac:spMk id="28" creationId="{B80FE85B-4328-4DAB-8847-463D662ADE1E}"/>
          </ac:spMkLst>
        </pc:spChg>
        <pc:spChg chg="add mod">
          <ac:chgData name="Michael Brent" userId="efbb700b7c4874dd" providerId="LiveId" clId="{1C9ED3D4-A8E3-445F-BF89-4DB9112E4F33}" dt="2020-12-03T21:05:29.395" v="1444" actId="20577"/>
          <ac:spMkLst>
            <pc:docMk/>
            <pc:sldMk cId="3474542099" sldId="264"/>
            <ac:spMk id="29" creationId="{BC31A25A-90C6-41A0-B5A5-FA7103EDD870}"/>
          </ac:spMkLst>
        </pc:spChg>
        <pc:spChg chg="add mod">
          <ac:chgData name="Michael Brent" userId="efbb700b7c4874dd" providerId="LiveId" clId="{1C9ED3D4-A8E3-445F-BF89-4DB9112E4F33}" dt="2020-12-03T21:05:00.012" v="1380" actId="20577"/>
          <ac:spMkLst>
            <pc:docMk/>
            <pc:sldMk cId="3474542099" sldId="264"/>
            <ac:spMk id="30" creationId="{42A845A1-BB2F-4994-A719-84BFE2D21D37}"/>
          </ac:spMkLst>
        </pc:spChg>
        <pc:spChg chg="add mod">
          <ac:chgData name="Michael Brent" userId="efbb700b7c4874dd" providerId="LiveId" clId="{1C9ED3D4-A8E3-445F-BF89-4DB9112E4F33}" dt="2020-12-03T21:04:37.156" v="1331" actId="20577"/>
          <ac:spMkLst>
            <pc:docMk/>
            <pc:sldMk cId="3474542099" sldId="264"/>
            <ac:spMk id="31" creationId="{3CC0FF18-B8B8-42B3-91F8-02FFDC686353}"/>
          </ac:spMkLst>
        </pc:spChg>
        <pc:spChg chg="add mod">
          <ac:chgData name="Michael Brent" userId="efbb700b7c4874dd" providerId="LiveId" clId="{1C9ED3D4-A8E3-445F-BF89-4DB9112E4F33}" dt="2020-12-03T21:40:53.252" v="2276" actId="14100"/>
          <ac:spMkLst>
            <pc:docMk/>
            <pc:sldMk cId="3474542099" sldId="264"/>
            <ac:spMk id="32" creationId="{820506C4-4EF1-49C7-AF6C-D6FBCE9677C7}"/>
          </ac:spMkLst>
        </pc:spChg>
        <pc:spChg chg="add mod">
          <ac:chgData name="Michael Brent" userId="efbb700b7c4874dd" providerId="LiveId" clId="{1C9ED3D4-A8E3-445F-BF89-4DB9112E4F33}" dt="2020-12-03T21:40:02.952" v="2231" actId="14100"/>
          <ac:spMkLst>
            <pc:docMk/>
            <pc:sldMk cId="3474542099" sldId="264"/>
            <ac:spMk id="33" creationId="{148B30E0-F670-474F-BBE1-B13FC8800465}"/>
          </ac:spMkLst>
        </pc:spChg>
        <pc:spChg chg="add mod">
          <ac:chgData name="Michael Brent" userId="efbb700b7c4874dd" providerId="LiveId" clId="{1C9ED3D4-A8E3-445F-BF89-4DB9112E4F33}" dt="2020-12-03T21:40:02.952" v="2231" actId="14100"/>
          <ac:spMkLst>
            <pc:docMk/>
            <pc:sldMk cId="3474542099" sldId="264"/>
            <ac:spMk id="34" creationId="{CC4874D7-0559-4E1D-AD04-E0F15C999103}"/>
          </ac:spMkLst>
        </pc:spChg>
        <pc:spChg chg="add del mod">
          <ac:chgData name="Michael Brent" userId="efbb700b7c4874dd" providerId="LiveId" clId="{1C9ED3D4-A8E3-445F-BF89-4DB9112E4F33}" dt="2020-12-03T21:45:45.297" v="2680" actId="478"/>
          <ac:spMkLst>
            <pc:docMk/>
            <pc:sldMk cId="3474542099" sldId="264"/>
            <ac:spMk id="35" creationId="{C977212B-4FFD-400C-9473-776E3FA75BAD}"/>
          </ac:spMkLst>
        </pc:spChg>
        <pc:spChg chg="add del mod">
          <ac:chgData name="Michael Brent" userId="efbb700b7c4874dd" providerId="LiveId" clId="{1C9ED3D4-A8E3-445F-BF89-4DB9112E4F33}" dt="2020-12-03T21:46:18.284" v="2802" actId="478"/>
          <ac:spMkLst>
            <pc:docMk/>
            <pc:sldMk cId="3474542099" sldId="264"/>
            <ac:spMk id="36" creationId="{FA6C9888-2FE8-4210-BC90-BD1BFB7DCE0A}"/>
          </ac:spMkLst>
        </pc:spChg>
        <pc:spChg chg="add mod">
          <ac:chgData name="Michael Brent" userId="efbb700b7c4874dd" providerId="LiveId" clId="{1C9ED3D4-A8E3-445F-BF89-4DB9112E4F33}" dt="2020-12-03T21:01:58.357" v="1214" actId="20577"/>
          <ac:spMkLst>
            <pc:docMk/>
            <pc:sldMk cId="3474542099" sldId="264"/>
            <ac:spMk id="39" creationId="{9B0A674D-5000-4323-B4AB-FF99D443A62F}"/>
          </ac:spMkLst>
        </pc:spChg>
        <pc:spChg chg="add del mod">
          <ac:chgData name="Michael Brent" userId="efbb700b7c4874dd" providerId="LiveId" clId="{1C9ED3D4-A8E3-445F-BF89-4DB9112E4F33}" dt="2020-12-03T20:57:39.354" v="984" actId="478"/>
          <ac:spMkLst>
            <pc:docMk/>
            <pc:sldMk cId="3474542099" sldId="264"/>
            <ac:spMk id="40" creationId="{23BE7256-EB43-43BC-865C-28F8F316C681}"/>
          </ac:spMkLst>
        </pc:spChg>
        <pc:spChg chg="add mod ord">
          <ac:chgData name="Michael Brent" userId="efbb700b7c4874dd" providerId="LiveId" clId="{1C9ED3D4-A8E3-445F-BF89-4DB9112E4F33}" dt="2020-12-03T21:01:31.613" v="1173" actId="2085"/>
          <ac:spMkLst>
            <pc:docMk/>
            <pc:sldMk cId="3474542099" sldId="264"/>
            <ac:spMk id="41" creationId="{2CF75DB8-264E-4757-8700-E4B3685C30A2}"/>
          </ac:spMkLst>
        </pc:spChg>
        <pc:spChg chg="add mod ord">
          <ac:chgData name="Michael Brent" userId="efbb700b7c4874dd" providerId="LiveId" clId="{1C9ED3D4-A8E3-445F-BF89-4DB9112E4F33}" dt="2020-12-03T21:01:31.613" v="1173" actId="2085"/>
          <ac:spMkLst>
            <pc:docMk/>
            <pc:sldMk cId="3474542099" sldId="264"/>
            <ac:spMk id="42" creationId="{FB781320-8F45-469F-B4B7-83A8A8D17BD6}"/>
          </ac:spMkLst>
        </pc:spChg>
        <pc:spChg chg="add mod">
          <ac:chgData name="Michael Brent" userId="efbb700b7c4874dd" providerId="LiveId" clId="{1C9ED3D4-A8E3-445F-BF89-4DB9112E4F33}" dt="2020-12-03T21:02:23.461" v="1258" actId="207"/>
          <ac:spMkLst>
            <pc:docMk/>
            <pc:sldMk cId="3474542099" sldId="264"/>
            <ac:spMk id="43" creationId="{EF8FF77C-24D9-44CD-A3AB-5D229C39291D}"/>
          </ac:spMkLst>
        </pc:spChg>
        <pc:spChg chg="add mod">
          <ac:chgData name="Michael Brent" userId="efbb700b7c4874dd" providerId="LiveId" clId="{1C9ED3D4-A8E3-445F-BF89-4DB9112E4F33}" dt="2020-12-03T21:31:45.127" v="1878" actId="122"/>
          <ac:spMkLst>
            <pc:docMk/>
            <pc:sldMk cId="3474542099" sldId="264"/>
            <ac:spMk id="44" creationId="{E0815B99-D799-40AC-BAD4-8D43995D5543}"/>
          </ac:spMkLst>
        </pc:spChg>
        <pc:spChg chg="add mod">
          <ac:chgData name="Michael Brent" userId="efbb700b7c4874dd" providerId="LiveId" clId="{1C9ED3D4-A8E3-445F-BF89-4DB9112E4F33}" dt="2020-12-03T21:36:31.639" v="2113" actId="5793"/>
          <ac:spMkLst>
            <pc:docMk/>
            <pc:sldMk cId="3474542099" sldId="264"/>
            <ac:spMk id="45" creationId="{7A9A4A83-187C-4887-8934-6F7126451A4D}"/>
          </ac:spMkLst>
        </pc:spChg>
        <pc:spChg chg="add mod">
          <ac:chgData name="Michael Brent" userId="efbb700b7c4874dd" providerId="LiveId" clId="{1C9ED3D4-A8E3-445F-BF89-4DB9112E4F33}" dt="2020-12-03T21:35:09.462" v="1993" actId="255"/>
          <ac:spMkLst>
            <pc:docMk/>
            <pc:sldMk cId="3474542099" sldId="264"/>
            <ac:spMk id="46" creationId="{5E939362-686C-4F14-91F0-A55400063C97}"/>
          </ac:spMkLst>
        </pc:spChg>
        <pc:spChg chg="add mod">
          <ac:chgData name="Michael Brent" userId="efbb700b7c4874dd" providerId="LiveId" clId="{1C9ED3D4-A8E3-445F-BF89-4DB9112E4F33}" dt="2020-12-03T21:34:32.531" v="1961" actId="255"/>
          <ac:spMkLst>
            <pc:docMk/>
            <pc:sldMk cId="3474542099" sldId="264"/>
            <ac:spMk id="47" creationId="{E0126727-7557-4A3D-9398-579F201A16D5}"/>
          </ac:spMkLst>
        </pc:spChg>
        <pc:spChg chg="add mod">
          <ac:chgData name="Michael Brent" userId="efbb700b7c4874dd" providerId="LiveId" clId="{1C9ED3D4-A8E3-445F-BF89-4DB9112E4F33}" dt="2020-12-03T21:33:45.373" v="1930" actId="255"/>
          <ac:spMkLst>
            <pc:docMk/>
            <pc:sldMk cId="3474542099" sldId="264"/>
            <ac:spMk id="48" creationId="{314C9487-08E6-421E-9856-9B9837C800DF}"/>
          </ac:spMkLst>
        </pc:spChg>
        <pc:spChg chg="add mod">
          <ac:chgData name="Michael Brent" userId="efbb700b7c4874dd" providerId="LiveId" clId="{1C9ED3D4-A8E3-445F-BF89-4DB9112E4F33}" dt="2020-12-03T21:33:06.826" v="1915" actId="5793"/>
          <ac:spMkLst>
            <pc:docMk/>
            <pc:sldMk cId="3474542099" sldId="264"/>
            <ac:spMk id="49" creationId="{1EDD78B3-53F1-420C-860B-E00F51B60664}"/>
          </ac:spMkLst>
        </pc:spChg>
        <pc:spChg chg="add mod">
          <ac:chgData name="Michael Brent" userId="efbb700b7c4874dd" providerId="LiveId" clId="{1C9ED3D4-A8E3-445F-BF89-4DB9112E4F33}" dt="2020-12-03T21:39:53.823" v="2229" actId="1036"/>
          <ac:spMkLst>
            <pc:docMk/>
            <pc:sldMk cId="3474542099" sldId="264"/>
            <ac:spMk id="50" creationId="{25AB205F-44DD-40B3-97C9-6A72E97ADE82}"/>
          </ac:spMkLst>
        </pc:spChg>
        <pc:spChg chg="add del mod">
          <ac:chgData name="Michael Brent" userId="efbb700b7c4874dd" providerId="LiveId" clId="{1C9ED3D4-A8E3-445F-BF89-4DB9112E4F33}" dt="2020-12-03T21:38:58.264" v="2209"/>
          <ac:spMkLst>
            <pc:docMk/>
            <pc:sldMk cId="3474542099" sldId="264"/>
            <ac:spMk id="51" creationId="{015B3E39-70BA-422E-8B41-2E7246586F28}"/>
          </ac:spMkLst>
        </pc:spChg>
        <pc:spChg chg="add mod">
          <ac:chgData name="Michael Brent" userId="efbb700b7c4874dd" providerId="LiveId" clId="{1C9ED3D4-A8E3-445F-BF89-4DB9112E4F33}" dt="2020-12-03T21:40:23.162" v="2275" actId="1036"/>
          <ac:spMkLst>
            <pc:docMk/>
            <pc:sldMk cId="3474542099" sldId="264"/>
            <ac:spMk id="52" creationId="{7B1B236C-106C-4A5C-AA34-06B11ED00E4E}"/>
          </ac:spMkLst>
        </pc:spChg>
        <pc:spChg chg="add mod">
          <ac:chgData name="Michael Brent" userId="efbb700b7c4874dd" providerId="LiveId" clId="{1C9ED3D4-A8E3-445F-BF89-4DB9112E4F33}" dt="2020-12-03T21:40:23.162" v="2275" actId="1036"/>
          <ac:spMkLst>
            <pc:docMk/>
            <pc:sldMk cId="3474542099" sldId="264"/>
            <ac:spMk id="53" creationId="{166EA757-122B-43BA-AA30-DCB1A8FEC026}"/>
          </ac:spMkLst>
        </pc:spChg>
        <pc:spChg chg="add mod">
          <ac:chgData name="Michael Brent" userId="efbb700b7c4874dd" providerId="LiveId" clId="{1C9ED3D4-A8E3-445F-BF89-4DB9112E4F33}" dt="2020-12-03T21:43:24.934" v="2386" actId="1036"/>
          <ac:spMkLst>
            <pc:docMk/>
            <pc:sldMk cId="3474542099" sldId="264"/>
            <ac:spMk id="54" creationId="{E58CEC46-5B81-4828-828F-1E002382FC78}"/>
          </ac:spMkLst>
        </pc:spChg>
        <pc:spChg chg="add mod">
          <ac:chgData name="Michael Brent" userId="efbb700b7c4874dd" providerId="LiveId" clId="{1C9ED3D4-A8E3-445F-BF89-4DB9112E4F33}" dt="2020-12-03T21:44:17.817" v="2496" actId="1036"/>
          <ac:spMkLst>
            <pc:docMk/>
            <pc:sldMk cId="3474542099" sldId="264"/>
            <ac:spMk id="55" creationId="{9F576CD4-608B-482E-81F1-D282F751143F}"/>
          </ac:spMkLst>
        </pc:spChg>
        <pc:spChg chg="add mod">
          <ac:chgData name="Michael Brent" userId="efbb700b7c4874dd" providerId="LiveId" clId="{1C9ED3D4-A8E3-445F-BF89-4DB9112E4F33}" dt="2020-12-03T21:44:17.817" v="2496" actId="1036"/>
          <ac:spMkLst>
            <pc:docMk/>
            <pc:sldMk cId="3474542099" sldId="264"/>
            <ac:spMk id="56" creationId="{0A9EDF50-3C6A-4C66-9134-E1BD651E9EED}"/>
          </ac:spMkLst>
        </pc:spChg>
        <pc:spChg chg="add mod ord">
          <ac:chgData name="Michael Brent" userId="efbb700b7c4874dd" providerId="LiveId" clId="{1C9ED3D4-A8E3-445F-BF89-4DB9112E4F33}" dt="2020-12-03T21:45:37.828" v="2678" actId="167"/>
          <ac:spMkLst>
            <pc:docMk/>
            <pc:sldMk cId="3474542099" sldId="264"/>
            <ac:spMk id="59" creationId="{57E6CDA6-1C8E-4F9C-AED0-5454DC47065C}"/>
          </ac:spMkLst>
        </pc:spChg>
        <pc:spChg chg="add mod">
          <ac:chgData name="Michael Brent" userId="efbb700b7c4874dd" providerId="LiveId" clId="{1C9ED3D4-A8E3-445F-BF89-4DB9112E4F33}" dt="2020-12-03T21:45:23.278" v="2677" actId="1035"/>
          <ac:spMkLst>
            <pc:docMk/>
            <pc:sldMk cId="3474542099" sldId="264"/>
            <ac:spMk id="60" creationId="{3C693FCA-F416-4034-8D94-A2B4692BD1E9}"/>
          </ac:spMkLst>
        </pc:spChg>
        <pc:spChg chg="add mod">
          <ac:chgData name="Michael Brent" userId="efbb700b7c4874dd" providerId="LiveId" clId="{1C9ED3D4-A8E3-445F-BF89-4DB9112E4F33}" dt="2020-12-03T21:45:23.278" v="2677" actId="1035"/>
          <ac:spMkLst>
            <pc:docMk/>
            <pc:sldMk cId="3474542099" sldId="264"/>
            <ac:spMk id="61" creationId="{69CB6304-5EB5-4289-911E-E80581567E33}"/>
          </ac:spMkLst>
        </pc:spChg>
        <pc:spChg chg="add mod">
          <ac:chgData name="Michael Brent" userId="efbb700b7c4874dd" providerId="LiveId" clId="{1C9ED3D4-A8E3-445F-BF89-4DB9112E4F33}" dt="2020-12-03T21:45:23.278" v="2677" actId="1035"/>
          <ac:spMkLst>
            <pc:docMk/>
            <pc:sldMk cId="3474542099" sldId="264"/>
            <ac:spMk id="62" creationId="{6DB3A354-A1C9-4F78-9329-1A25ACF2A1B8}"/>
          </ac:spMkLst>
        </pc:spChg>
        <pc:spChg chg="add mod">
          <ac:chgData name="Michael Brent" userId="efbb700b7c4874dd" providerId="LiveId" clId="{1C9ED3D4-A8E3-445F-BF89-4DB9112E4F33}" dt="2020-12-03T21:49:38.048" v="3056" actId="1035"/>
          <ac:spMkLst>
            <pc:docMk/>
            <pc:sldMk cId="3474542099" sldId="264"/>
            <ac:spMk id="63" creationId="{DB711FF6-BCEC-4E01-A05E-B1BE5D7ED6B7}"/>
          </ac:spMkLst>
        </pc:spChg>
        <pc:spChg chg="add mod">
          <ac:chgData name="Michael Brent" userId="efbb700b7c4874dd" providerId="LiveId" clId="{1C9ED3D4-A8E3-445F-BF89-4DB9112E4F33}" dt="2020-12-03T21:49:42.795" v="3057" actId="1035"/>
          <ac:spMkLst>
            <pc:docMk/>
            <pc:sldMk cId="3474542099" sldId="264"/>
            <ac:spMk id="64" creationId="{6AB392E8-DE5C-4A3B-9012-C6BAF4CC624C}"/>
          </ac:spMkLst>
        </pc:spChg>
        <pc:spChg chg="add mod">
          <ac:chgData name="Michael Brent" userId="efbb700b7c4874dd" providerId="LiveId" clId="{1C9ED3D4-A8E3-445F-BF89-4DB9112E4F33}" dt="2020-12-03T21:48:36.174" v="2905" actId="1035"/>
          <ac:spMkLst>
            <pc:docMk/>
            <pc:sldMk cId="3474542099" sldId="264"/>
            <ac:spMk id="65" creationId="{910EE3D0-25E0-4614-832B-1CF00DBA0B98}"/>
          </ac:spMkLst>
        </pc:spChg>
        <pc:spChg chg="add mod">
          <ac:chgData name="Michael Brent" userId="efbb700b7c4874dd" providerId="LiveId" clId="{1C9ED3D4-A8E3-445F-BF89-4DB9112E4F33}" dt="2020-12-03T21:48:21.131" v="2868" actId="1036"/>
          <ac:spMkLst>
            <pc:docMk/>
            <pc:sldMk cId="3474542099" sldId="264"/>
            <ac:spMk id="66" creationId="{AF3BA059-7BB2-40AC-B6E9-227105031E5C}"/>
          </ac:spMkLst>
        </pc:spChg>
        <pc:spChg chg="add mod">
          <ac:chgData name="Michael Brent" userId="efbb700b7c4874dd" providerId="LiveId" clId="{1C9ED3D4-A8E3-445F-BF89-4DB9112E4F33}" dt="2020-12-03T21:48:54.044" v="2953" actId="1035"/>
          <ac:spMkLst>
            <pc:docMk/>
            <pc:sldMk cId="3474542099" sldId="264"/>
            <ac:spMk id="67" creationId="{4B6621FE-FAF0-466B-9AC3-F5DD6EC98562}"/>
          </ac:spMkLst>
        </pc:spChg>
        <pc:picChg chg="del">
          <ac:chgData name="Michael Brent" userId="efbb700b7c4874dd" providerId="LiveId" clId="{1C9ED3D4-A8E3-445F-BF89-4DB9112E4F33}" dt="2020-12-03T19:41:35.616" v="3" actId="478"/>
          <ac:picMkLst>
            <pc:docMk/>
            <pc:sldMk cId="3474542099" sldId="264"/>
            <ac:picMk id="1026" creationId="{2A0BD8EA-57D0-48A0-A455-167277421B43}"/>
          </ac:picMkLst>
        </pc:picChg>
        <pc:cxnChg chg="add del mod">
          <ac:chgData name="Michael Brent" userId="efbb700b7c4874dd" providerId="LiveId" clId="{1C9ED3D4-A8E3-445F-BF89-4DB9112E4F33}" dt="2020-12-03T20:51:36.768" v="774" actId="478"/>
          <ac:cxnSpMkLst>
            <pc:docMk/>
            <pc:sldMk cId="3474542099" sldId="264"/>
            <ac:cxnSpMk id="37" creationId="{4EC233AD-2961-4813-A8B5-5415AEDDEF61}"/>
          </ac:cxnSpMkLst>
        </pc:cxnChg>
        <pc:cxnChg chg="add del mod">
          <ac:chgData name="Michael Brent" userId="efbb700b7c4874dd" providerId="LiveId" clId="{1C9ED3D4-A8E3-445F-BF89-4DB9112E4F33}" dt="2020-12-03T21:49:50.185" v="3058" actId="478"/>
          <ac:cxnSpMkLst>
            <pc:docMk/>
            <pc:sldMk cId="3474542099" sldId="264"/>
            <ac:cxnSpMk id="57" creationId="{D29FF865-C19C-4316-83BD-C19479CDC0C0}"/>
          </ac:cxnSpMkLst>
        </pc:cxnChg>
      </pc:sldChg>
      <pc:sldChg chg="addSp modSp add mod">
        <pc:chgData name="Michael Brent" userId="efbb700b7c4874dd" providerId="LiveId" clId="{1C9ED3D4-A8E3-445F-BF89-4DB9112E4F33}" dt="2020-12-03T22:52:39.614" v="5042" actId="1035"/>
        <pc:sldMkLst>
          <pc:docMk/>
          <pc:sldMk cId="3035239767" sldId="265"/>
        </pc:sldMkLst>
        <pc:spChg chg="mod">
          <ac:chgData name="Michael Brent" userId="efbb700b7c4874dd" providerId="LiveId" clId="{1C9ED3D4-A8E3-445F-BF89-4DB9112E4F33}" dt="2020-12-03T22:52:39.614" v="5042" actId="1035"/>
          <ac:spMkLst>
            <pc:docMk/>
            <pc:sldMk cId="3035239767" sldId="265"/>
            <ac:spMk id="5" creationId="{07077087-9C2C-4CE2-9A5C-30995FA5B145}"/>
          </ac:spMkLst>
        </pc:spChg>
        <pc:spChg chg="mod">
          <ac:chgData name="Michael Brent" userId="efbb700b7c4874dd" providerId="LiveId" clId="{1C9ED3D4-A8E3-445F-BF89-4DB9112E4F33}" dt="2020-12-03T22:52:39.614" v="5042" actId="1035"/>
          <ac:spMkLst>
            <pc:docMk/>
            <pc:sldMk cId="3035239767" sldId="265"/>
            <ac:spMk id="7" creationId="{17A9A382-D450-4598-B12D-E438535AB242}"/>
          </ac:spMkLst>
        </pc:spChg>
        <pc:spChg chg="mod">
          <ac:chgData name="Michael Brent" userId="efbb700b7c4874dd" providerId="LiveId" clId="{1C9ED3D4-A8E3-445F-BF89-4DB9112E4F33}" dt="2020-12-03T22:52:39.614" v="5042" actId="1035"/>
          <ac:spMkLst>
            <pc:docMk/>
            <pc:sldMk cId="3035239767" sldId="265"/>
            <ac:spMk id="8" creationId="{4B82916D-FDEA-4D5D-AA6C-EFD6FDC91755}"/>
          </ac:spMkLst>
        </pc:spChg>
        <pc:spChg chg="mod">
          <ac:chgData name="Michael Brent" userId="efbb700b7c4874dd" providerId="LiveId" clId="{1C9ED3D4-A8E3-445F-BF89-4DB9112E4F33}" dt="2020-12-03T22:52:39.614" v="5042" actId="1035"/>
          <ac:spMkLst>
            <pc:docMk/>
            <pc:sldMk cId="3035239767" sldId="265"/>
            <ac:spMk id="10" creationId="{DF97666A-48C5-483E-AB40-EF41DE70E0DD}"/>
          </ac:spMkLst>
        </pc:spChg>
        <pc:spChg chg="mod">
          <ac:chgData name="Michael Brent" userId="efbb700b7c4874dd" providerId="LiveId" clId="{1C9ED3D4-A8E3-445F-BF89-4DB9112E4F33}" dt="2020-12-03T22:52:39.614" v="5042" actId="1035"/>
          <ac:spMkLst>
            <pc:docMk/>
            <pc:sldMk cId="3035239767" sldId="265"/>
            <ac:spMk id="11" creationId="{5E99B779-150B-40D7-B23D-CE28C1E7104A}"/>
          </ac:spMkLst>
        </pc:spChg>
        <pc:spChg chg="mod">
          <ac:chgData name="Michael Brent" userId="efbb700b7c4874dd" providerId="LiveId" clId="{1C9ED3D4-A8E3-445F-BF89-4DB9112E4F33}" dt="2020-12-03T22:52:39.614" v="5042" actId="1035"/>
          <ac:spMkLst>
            <pc:docMk/>
            <pc:sldMk cId="3035239767" sldId="265"/>
            <ac:spMk id="12" creationId="{11B1BC89-5EFC-4C2C-87F9-5FF9CD95F3A0}"/>
          </ac:spMkLst>
        </pc:spChg>
        <pc:spChg chg="mod">
          <ac:chgData name="Michael Brent" userId="efbb700b7c4874dd" providerId="LiveId" clId="{1C9ED3D4-A8E3-445F-BF89-4DB9112E4F33}" dt="2020-12-03T22:52:39.614" v="5042" actId="1035"/>
          <ac:spMkLst>
            <pc:docMk/>
            <pc:sldMk cId="3035239767" sldId="265"/>
            <ac:spMk id="14" creationId="{7623C05F-98BB-43DA-9AE3-5E5FA5E86519}"/>
          </ac:spMkLst>
        </pc:spChg>
        <pc:spChg chg="mod">
          <ac:chgData name="Michael Brent" userId="efbb700b7c4874dd" providerId="LiveId" clId="{1C9ED3D4-A8E3-445F-BF89-4DB9112E4F33}" dt="2020-12-03T22:52:39.614" v="5042" actId="1035"/>
          <ac:spMkLst>
            <pc:docMk/>
            <pc:sldMk cId="3035239767" sldId="265"/>
            <ac:spMk id="15" creationId="{2E768459-7E5B-42D2-8FE9-82BA8D0E6BC0}"/>
          </ac:spMkLst>
        </pc:spChg>
        <pc:spChg chg="mod">
          <ac:chgData name="Michael Brent" userId="efbb700b7c4874dd" providerId="LiveId" clId="{1C9ED3D4-A8E3-445F-BF89-4DB9112E4F33}" dt="2020-12-03T22:52:39.614" v="5042" actId="1035"/>
          <ac:spMkLst>
            <pc:docMk/>
            <pc:sldMk cId="3035239767" sldId="265"/>
            <ac:spMk id="16" creationId="{C316667E-37A9-4A59-904D-C26454C98AE1}"/>
          </ac:spMkLst>
        </pc:spChg>
        <pc:spChg chg="mod">
          <ac:chgData name="Michael Brent" userId="efbb700b7c4874dd" providerId="LiveId" clId="{1C9ED3D4-A8E3-445F-BF89-4DB9112E4F33}" dt="2020-12-03T22:52:39.614" v="5042" actId="1035"/>
          <ac:spMkLst>
            <pc:docMk/>
            <pc:sldMk cId="3035239767" sldId="265"/>
            <ac:spMk id="17" creationId="{F496FAA7-7DB9-4A7B-A762-4DEAB2954F88}"/>
          </ac:spMkLst>
        </pc:spChg>
        <pc:spChg chg="mod">
          <ac:chgData name="Michael Brent" userId="efbb700b7c4874dd" providerId="LiveId" clId="{1C9ED3D4-A8E3-445F-BF89-4DB9112E4F33}" dt="2020-12-03T22:52:39.614" v="5042" actId="1035"/>
          <ac:spMkLst>
            <pc:docMk/>
            <pc:sldMk cId="3035239767" sldId="265"/>
            <ac:spMk id="18" creationId="{C49EF0FF-968F-48FF-9C9F-AB9C1F1CB968}"/>
          </ac:spMkLst>
        </pc:spChg>
        <pc:spChg chg="mod">
          <ac:chgData name="Michael Brent" userId="efbb700b7c4874dd" providerId="LiveId" clId="{1C9ED3D4-A8E3-445F-BF89-4DB9112E4F33}" dt="2020-12-03T22:52:39.614" v="5042" actId="1035"/>
          <ac:spMkLst>
            <pc:docMk/>
            <pc:sldMk cId="3035239767" sldId="265"/>
            <ac:spMk id="20" creationId="{83E59289-E62B-4DAA-8CAD-27C05414EA18}"/>
          </ac:spMkLst>
        </pc:spChg>
        <pc:spChg chg="mod">
          <ac:chgData name="Michael Brent" userId="efbb700b7c4874dd" providerId="LiveId" clId="{1C9ED3D4-A8E3-445F-BF89-4DB9112E4F33}" dt="2020-12-03T22:52:39.614" v="5042" actId="1035"/>
          <ac:spMkLst>
            <pc:docMk/>
            <pc:sldMk cId="3035239767" sldId="265"/>
            <ac:spMk id="21" creationId="{A15F0005-A9C5-40A1-9D5C-DB25055E9622}"/>
          </ac:spMkLst>
        </pc:spChg>
        <pc:spChg chg="mod">
          <ac:chgData name="Michael Brent" userId="efbb700b7c4874dd" providerId="LiveId" clId="{1C9ED3D4-A8E3-445F-BF89-4DB9112E4F33}" dt="2020-12-03T22:52:39.614" v="5042" actId="1035"/>
          <ac:spMkLst>
            <pc:docMk/>
            <pc:sldMk cId="3035239767" sldId="265"/>
            <ac:spMk id="22" creationId="{82B7B76D-41F5-4F5B-89BA-824BFF5AE728}"/>
          </ac:spMkLst>
        </pc:spChg>
        <pc:spChg chg="mod">
          <ac:chgData name="Michael Brent" userId="efbb700b7c4874dd" providerId="LiveId" clId="{1C9ED3D4-A8E3-445F-BF89-4DB9112E4F33}" dt="2020-12-03T22:52:39.614" v="5042" actId="1035"/>
          <ac:spMkLst>
            <pc:docMk/>
            <pc:sldMk cId="3035239767" sldId="265"/>
            <ac:spMk id="23" creationId="{2C72AC1A-A45F-4891-AC50-9FDE41E16EC8}"/>
          </ac:spMkLst>
        </pc:spChg>
        <pc:spChg chg="mod">
          <ac:chgData name="Michael Brent" userId="efbb700b7c4874dd" providerId="LiveId" clId="{1C9ED3D4-A8E3-445F-BF89-4DB9112E4F33}" dt="2020-12-03T22:52:39.614" v="5042" actId="1035"/>
          <ac:spMkLst>
            <pc:docMk/>
            <pc:sldMk cId="3035239767" sldId="265"/>
            <ac:spMk id="24" creationId="{8F89A979-2320-496A-88B2-B7B384EBDE4A}"/>
          </ac:spMkLst>
        </pc:spChg>
        <pc:spChg chg="mod">
          <ac:chgData name="Michael Brent" userId="efbb700b7c4874dd" providerId="LiveId" clId="{1C9ED3D4-A8E3-445F-BF89-4DB9112E4F33}" dt="2020-12-03T22:52:39.614" v="5042" actId="1035"/>
          <ac:spMkLst>
            <pc:docMk/>
            <pc:sldMk cId="3035239767" sldId="265"/>
            <ac:spMk id="25" creationId="{994D69C1-F965-4C75-AEDE-148DB30D08ED}"/>
          </ac:spMkLst>
        </pc:spChg>
        <pc:spChg chg="mod">
          <ac:chgData name="Michael Brent" userId="efbb700b7c4874dd" providerId="LiveId" clId="{1C9ED3D4-A8E3-445F-BF89-4DB9112E4F33}" dt="2020-12-03T22:52:39.614" v="5042" actId="1035"/>
          <ac:spMkLst>
            <pc:docMk/>
            <pc:sldMk cId="3035239767" sldId="265"/>
            <ac:spMk id="26" creationId="{0802124E-7DCD-4B9E-91BB-05F0A1A30849}"/>
          </ac:spMkLst>
        </pc:spChg>
        <pc:spChg chg="mod">
          <ac:chgData name="Michael Brent" userId="efbb700b7c4874dd" providerId="LiveId" clId="{1C9ED3D4-A8E3-445F-BF89-4DB9112E4F33}" dt="2020-12-03T22:52:39.614" v="5042" actId="1035"/>
          <ac:spMkLst>
            <pc:docMk/>
            <pc:sldMk cId="3035239767" sldId="265"/>
            <ac:spMk id="27" creationId="{46A7FC8E-33B6-4CCB-8302-40D140665B80}"/>
          </ac:spMkLst>
        </pc:spChg>
        <pc:spChg chg="mod">
          <ac:chgData name="Michael Brent" userId="efbb700b7c4874dd" providerId="LiveId" clId="{1C9ED3D4-A8E3-445F-BF89-4DB9112E4F33}" dt="2020-12-03T22:52:39.614" v="5042" actId="1035"/>
          <ac:spMkLst>
            <pc:docMk/>
            <pc:sldMk cId="3035239767" sldId="265"/>
            <ac:spMk id="28" creationId="{B80FE85B-4328-4DAB-8847-463D662ADE1E}"/>
          </ac:spMkLst>
        </pc:spChg>
        <pc:spChg chg="mod">
          <ac:chgData name="Michael Brent" userId="efbb700b7c4874dd" providerId="LiveId" clId="{1C9ED3D4-A8E3-445F-BF89-4DB9112E4F33}" dt="2020-12-03T22:52:39.614" v="5042" actId="1035"/>
          <ac:spMkLst>
            <pc:docMk/>
            <pc:sldMk cId="3035239767" sldId="265"/>
            <ac:spMk id="29" creationId="{BC31A25A-90C6-41A0-B5A5-FA7103EDD870}"/>
          </ac:spMkLst>
        </pc:spChg>
        <pc:spChg chg="mod">
          <ac:chgData name="Michael Brent" userId="efbb700b7c4874dd" providerId="LiveId" clId="{1C9ED3D4-A8E3-445F-BF89-4DB9112E4F33}" dt="2020-12-03T22:52:39.614" v="5042" actId="1035"/>
          <ac:spMkLst>
            <pc:docMk/>
            <pc:sldMk cId="3035239767" sldId="265"/>
            <ac:spMk id="30" creationId="{42A845A1-BB2F-4994-A719-84BFE2D21D37}"/>
          </ac:spMkLst>
        </pc:spChg>
        <pc:spChg chg="mod">
          <ac:chgData name="Michael Brent" userId="efbb700b7c4874dd" providerId="LiveId" clId="{1C9ED3D4-A8E3-445F-BF89-4DB9112E4F33}" dt="2020-12-03T22:52:39.614" v="5042" actId="1035"/>
          <ac:spMkLst>
            <pc:docMk/>
            <pc:sldMk cId="3035239767" sldId="265"/>
            <ac:spMk id="31" creationId="{3CC0FF18-B8B8-42B3-91F8-02FFDC686353}"/>
          </ac:spMkLst>
        </pc:spChg>
        <pc:spChg chg="mod">
          <ac:chgData name="Michael Brent" userId="efbb700b7c4874dd" providerId="LiveId" clId="{1C9ED3D4-A8E3-445F-BF89-4DB9112E4F33}" dt="2020-12-03T22:52:39.614" v="5042" actId="1035"/>
          <ac:spMkLst>
            <pc:docMk/>
            <pc:sldMk cId="3035239767" sldId="265"/>
            <ac:spMk id="32" creationId="{820506C4-4EF1-49C7-AF6C-D6FBCE9677C7}"/>
          </ac:spMkLst>
        </pc:spChg>
        <pc:spChg chg="mod">
          <ac:chgData name="Michael Brent" userId="efbb700b7c4874dd" providerId="LiveId" clId="{1C9ED3D4-A8E3-445F-BF89-4DB9112E4F33}" dt="2020-12-03T22:52:39.614" v="5042" actId="1035"/>
          <ac:spMkLst>
            <pc:docMk/>
            <pc:sldMk cId="3035239767" sldId="265"/>
            <ac:spMk id="33" creationId="{148B30E0-F670-474F-BBE1-B13FC8800465}"/>
          </ac:spMkLst>
        </pc:spChg>
        <pc:spChg chg="mod">
          <ac:chgData name="Michael Brent" userId="efbb700b7c4874dd" providerId="LiveId" clId="{1C9ED3D4-A8E3-445F-BF89-4DB9112E4F33}" dt="2020-12-03T22:52:39.614" v="5042" actId="1035"/>
          <ac:spMkLst>
            <pc:docMk/>
            <pc:sldMk cId="3035239767" sldId="265"/>
            <ac:spMk id="34" creationId="{CC4874D7-0559-4E1D-AD04-E0F15C999103}"/>
          </ac:spMkLst>
        </pc:spChg>
        <pc:spChg chg="mod">
          <ac:chgData name="Michael Brent" userId="efbb700b7c4874dd" providerId="LiveId" clId="{1C9ED3D4-A8E3-445F-BF89-4DB9112E4F33}" dt="2020-12-03T22:52:39.614" v="5042" actId="1035"/>
          <ac:spMkLst>
            <pc:docMk/>
            <pc:sldMk cId="3035239767" sldId="265"/>
            <ac:spMk id="35" creationId="{C977212B-4FFD-400C-9473-776E3FA75BAD}"/>
          </ac:spMkLst>
        </pc:spChg>
        <pc:spChg chg="mod">
          <ac:chgData name="Michael Brent" userId="efbb700b7c4874dd" providerId="LiveId" clId="{1C9ED3D4-A8E3-445F-BF89-4DB9112E4F33}" dt="2020-12-03T22:52:39.614" v="5042" actId="1035"/>
          <ac:spMkLst>
            <pc:docMk/>
            <pc:sldMk cId="3035239767" sldId="265"/>
            <ac:spMk id="39" creationId="{9B0A674D-5000-4323-B4AB-FF99D443A62F}"/>
          </ac:spMkLst>
        </pc:spChg>
        <pc:spChg chg="mod">
          <ac:chgData name="Michael Brent" userId="efbb700b7c4874dd" providerId="LiveId" clId="{1C9ED3D4-A8E3-445F-BF89-4DB9112E4F33}" dt="2020-12-03T22:52:39.614" v="5042" actId="1035"/>
          <ac:spMkLst>
            <pc:docMk/>
            <pc:sldMk cId="3035239767" sldId="265"/>
            <ac:spMk id="41" creationId="{2CF75DB8-264E-4757-8700-E4B3685C30A2}"/>
          </ac:spMkLst>
        </pc:spChg>
        <pc:spChg chg="mod">
          <ac:chgData name="Michael Brent" userId="efbb700b7c4874dd" providerId="LiveId" clId="{1C9ED3D4-A8E3-445F-BF89-4DB9112E4F33}" dt="2020-12-03T22:52:39.614" v="5042" actId="1035"/>
          <ac:spMkLst>
            <pc:docMk/>
            <pc:sldMk cId="3035239767" sldId="265"/>
            <ac:spMk id="42" creationId="{FB781320-8F45-469F-B4B7-83A8A8D17BD6}"/>
          </ac:spMkLst>
        </pc:spChg>
        <pc:spChg chg="mod">
          <ac:chgData name="Michael Brent" userId="efbb700b7c4874dd" providerId="LiveId" clId="{1C9ED3D4-A8E3-445F-BF89-4DB9112E4F33}" dt="2020-12-03T22:52:39.614" v="5042" actId="1035"/>
          <ac:spMkLst>
            <pc:docMk/>
            <pc:sldMk cId="3035239767" sldId="265"/>
            <ac:spMk id="43" creationId="{EF8FF77C-24D9-44CD-A3AB-5D229C39291D}"/>
          </ac:spMkLst>
        </pc:spChg>
        <pc:spChg chg="mod">
          <ac:chgData name="Michael Brent" userId="efbb700b7c4874dd" providerId="LiveId" clId="{1C9ED3D4-A8E3-445F-BF89-4DB9112E4F33}" dt="2020-12-03T22:52:39.614" v="5042" actId="1035"/>
          <ac:spMkLst>
            <pc:docMk/>
            <pc:sldMk cId="3035239767" sldId="265"/>
            <ac:spMk id="44" creationId="{E0815B99-D799-40AC-BAD4-8D43995D5543}"/>
          </ac:spMkLst>
        </pc:spChg>
        <pc:spChg chg="mod">
          <ac:chgData name="Michael Brent" userId="efbb700b7c4874dd" providerId="LiveId" clId="{1C9ED3D4-A8E3-445F-BF89-4DB9112E4F33}" dt="2020-12-03T22:52:39.614" v="5042" actId="1035"/>
          <ac:spMkLst>
            <pc:docMk/>
            <pc:sldMk cId="3035239767" sldId="265"/>
            <ac:spMk id="45" creationId="{7A9A4A83-187C-4887-8934-6F7126451A4D}"/>
          </ac:spMkLst>
        </pc:spChg>
        <pc:spChg chg="mod">
          <ac:chgData name="Michael Brent" userId="efbb700b7c4874dd" providerId="LiveId" clId="{1C9ED3D4-A8E3-445F-BF89-4DB9112E4F33}" dt="2020-12-03T22:52:39.614" v="5042" actId="1035"/>
          <ac:spMkLst>
            <pc:docMk/>
            <pc:sldMk cId="3035239767" sldId="265"/>
            <ac:spMk id="46" creationId="{5E939362-686C-4F14-91F0-A55400063C97}"/>
          </ac:spMkLst>
        </pc:spChg>
        <pc:spChg chg="mod">
          <ac:chgData name="Michael Brent" userId="efbb700b7c4874dd" providerId="LiveId" clId="{1C9ED3D4-A8E3-445F-BF89-4DB9112E4F33}" dt="2020-12-03T22:52:39.614" v="5042" actId="1035"/>
          <ac:spMkLst>
            <pc:docMk/>
            <pc:sldMk cId="3035239767" sldId="265"/>
            <ac:spMk id="47" creationId="{E0126727-7557-4A3D-9398-579F201A16D5}"/>
          </ac:spMkLst>
        </pc:spChg>
        <pc:spChg chg="mod">
          <ac:chgData name="Michael Brent" userId="efbb700b7c4874dd" providerId="LiveId" clId="{1C9ED3D4-A8E3-445F-BF89-4DB9112E4F33}" dt="2020-12-03T22:52:39.614" v="5042" actId="1035"/>
          <ac:spMkLst>
            <pc:docMk/>
            <pc:sldMk cId="3035239767" sldId="265"/>
            <ac:spMk id="48" creationId="{314C9487-08E6-421E-9856-9B9837C800DF}"/>
          </ac:spMkLst>
        </pc:spChg>
        <pc:spChg chg="mod">
          <ac:chgData name="Michael Brent" userId="efbb700b7c4874dd" providerId="LiveId" clId="{1C9ED3D4-A8E3-445F-BF89-4DB9112E4F33}" dt="2020-12-03T22:52:39.614" v="5042" actId="1035"/>
          <ac:spMkLst>
            <pc:docMk/>
            <pc:sldMk cId="3035239767" sldId="265"/>
            <ac:spMk id="49" creationId="{1EDD78B3-53F1-420C-860B-E00F51B60664}"/>
          </ac:spMkLst>
        </pc:spChg>
        <pc:spChg chg="mod">
          <ac:chgData name="Michael Brent" userId="efbb700b7c4874dd" providerId="LiveId" clId="{1C9ED3D4-A8E3-445F-BF89-4DB9112E4F33}" dt="2020-12-03T22:52:39.614" v="5042" actId="1035"/>
          <ac:spMkLst>
            <pc:docMk/>
            <pc:sldMk cId="3035239767" sldId="265"/>
            <ac:spMk id="50" creationId="{25AB205F-44DD-40B3-97C9-6A72E97ADE82}"/>
          </ac:spMkLst>
        </pc:spChg>
        <pc:spChg chg="mod">
          <ac:chgData name="Michael Brent" userId="efbb700b7c4874dd" providerId="LiveId" clId="{1C9ED3D4-A8E3-445F-BF89-4DB9112E4F33}" dt="2020-12-03T22:52:39.614" v="5042" actId="1035"/>
          <ac:spMkLst>
            <pc:docMk/>
            <pc:sldMk cId="3035239767" sldId="265"/>
            <ac:spMk id="52" creationId="{7B1B236C-106C-4A5C-AA34-06B11ED00E4E}"/>
          </ac:spMkLst>
        </pc:spChg>
        <pc:spChg chg="mod">
          <ac:chgData name="Michael Brent" userId="efbb700b7c4874dd" providerId="LiveId" clId="{1C9ED3D4-A8E3-445F-BF89-4DB9112E4F33}" dt="2020-12-03T22:52:39.614" v="5042" actId="1035"/>
          <ac:spMkLst>
            <pc:docMk/>
            <pc:sldMk cId="3035239767" sldId="265"/>
            <ac:spMk id="53" creationId="{166EA757-122B-43BA-AA30-DCB1A8FEC026}"/>
          </ac:spMkLst>
        </pc:spChg>
        <pc:spChg chg="mod">
          <ac:chgData name="Michael Brent" userId="efbb700b7c4874dd" providerId="LiveId" clId="{1C9ED3D4-A8E3-445F-BF89-4DB9112E4F33}" dt="2020-12-03T22:52:39.614" v="5042" actId="1035"/>
          <ac:spMkLst>
            <pc:docMk/>
            <pc:sldMk cId="3035239767" sldId="265"/>
            <ac:spMk id="54" creationId="{E58CEC46-5B81-4828-828F-1E002382FC78}"/>
          </ac:spMkLst>
        </pc:spChg>
        <pc:spChg chg="mod">
          <ac:chgData name="Michael Brent" userId="efbb700b7c4874dd" providerId="LiveId" clId="{1C9ED3D4-A8E3-445F-BF89-4DB9112E4F33}" dt="2020-12-03T22:52:39.614" v="5042" actId="1035"/>
          <ac:spMkLst>
            <pc:docMk/>
            <pc:sldMk cId="3035239767" sldId="265"/>
            <ac:spMk id="55" creationId="{9F576CD4-608B-482E-81F1-D282F751143F}"/>
          </ac:spMkLst>
        </pc:spChg>
        <pc:spChg chg="mod">
          <ac:chgData name="Michael Brent" userId="efbb700b7c4874dd" providerId="LiveId" clId="{1C9ED3D4-A8E3-445F-BF89-4DB9112E4F33}" dt="2020-12-03T22:52:39.614" v="5042" actId="1035"/>
          <ac:spMkLst>
            <pc:docMk/>
            <pc:sldMk cId="3035239767" sldId="265"/>
            <ac:spMk id="56" creationId="{0A9EDF50-3C6A-4C66-9134-E1BD651E9EED}"/>
          </ac:spMkLst>
        </pc:spChg>
        <pc:spChg chg="add mod">
          <ac:chgData name="Michael Brent" userId="efbb700b7c4874dd" providerId="LiveId" clId="{1C9ED3D4-A8E3-445F-BF89-4DB9112E4F33}" dt="2020-12-03T22:52:39.614" v="5042" actId="1035"/>
          <ac:spMkLst>
            <pc:docMk/>
            <pc:sldMk cId="3035239767" sldId="265"/>
            <ac:spMk id="57" creationId="{A4A1BD57-9ECC-494B-8C5E-C080E830CD2E}"/>
          </ac:spMkLst>
        </pc:spChg>
        <pc:spChg chg="mod">
          <ac:chgData name="Michael Brent" userId="efbb700b7c4874dd" providerId="LiveId" clId="{1C9ED3D4-A8E3-445F-BF89-4DB9112E4F33}" dt="2020-12-03T22:52:39.614" v="5042" actId="1035"/>
          <ac:spMkLst>
            <pc:docMk/>
            <pc:sldMk cId="3035239767" sldId="265"/>
            <ac:spMk id="59" creationId="{57E6CDA6-1C8E-4F9C-AED0-5454DC47065C}"/>
          </ac:spMkLst>
        </pc:spChg>
        <pc:spChg chg="mod">
          <ac:chgData name="Michael Brent" userId="efbb700b7c4874dd" providerId="LiveId" clId="{1C9ED3D4-A8E3-445F-BF89-4DB9112E4F33}" dt="2020-12-03T22:52:39.614" v="5042" actId="1035"/>
          <ac:spMkLst>
            <pc:docMk/>
            <pc:sldMk cId="3035239767" sldId="265"/>
            <ac:spMk id="60" creationId="{3C693FCA-F416-4034-8D94-A2B4692BD1E9}"/>
          </ac:spMkLst>
        </pc:spChg>
        <pc:spChg chg="mod">
          <ac:chgData name="Michael Brent" userId="efbb700b7c4874dd" providerId="LiveId" clId="{1C9ED3D4-A8E3-445F-BF89-4DB9112E4F33}" dt="2020-12-03T22:52:39.614" v="5042" actId="1035"/>
          <ac:spMkLst>
            <pc:docMk/>
            <pc:sldMk cId="3035239767" sldId="265"/>
            <ac:spMk id="61" creationId="{69CB6304-5EB5-4289-911E-E80581567E33}"/>
          </ac:spMkLst>
        </pc:spChg>
        <pc:spChg chg="mod">
          <ac:chgData name="Michael Brent" userId="efbb700b7c4874dd" providerId="LiveId" clId="{1C9ED3D4-A8E3-445F-BF89-4DB9112E4F33}" dt="2020-12-03T22:52:39.614" v="5042" actId="1035"/>
          <ac:spMkLst>
            <pc:docMk/>
            <pc:sldMk cId="3035239767" sldId="265"/>
            <ac:spMk id="62" creationId="{6DB3A354-A1C9-4F78-9329-1A25ACF2A1B8}"/>
          </ac:spMkLst>
        </pc:spChg>
        <pc:spChg chg="mod">
          <ac:chgData name="Michael Brent" userId="efbb700b7c4874dd" providerId="LiveId" clId="{1C9ED3D4-A8E3-445F-BF89-4DB9112E4F33}" dt="2020-12-03T22:52:39.614" v="5042" actId="1035"/>
          <ac:spMkLst>
            <pc:docMk/>
            <pc:sldMk cId="3035239767" sldId="265"/>
            <ac:spMk id="63" creationId="{DB711FF6-BCEC-4E01-A05E-B1BE5D7ED6B7}"/>
          </ac:spMkLst>
        </pc:spChg>
        <pc:spChg chg="mod">
          <ac:chgData name="Michael Brent" userId="efbb700b7c4874dd" providerId="LiveId" clId="{1C9ED3D4-A8E3-445F-BF89-4DB9112E4F33}" dt="2020-12-03T22:52:39.614" v="5042" actId="1035"/>
          <ac:spMkLst>
            <pc:docMk/>
            <pc:sldMk cId="3035239767" sldId="265"/>
            <ac:spMk id="64" creationId="{6AB392E8-DE5C-4A3B-9012-C6BAF4CC624C}"/>
          </ac:spMkLst>
        </pc:spChg>
        <pc:spChg chg="mod">
          <ac:chgData name="Michael Brent" userId="efbb700b7c4874dd" providerId="LiveId" clId="{1C9ED3D4-A8E3-445F-BF89-4DB9112E4F33}" dt="2020-12-03T22:52:39.614" v="5042" actId="1035"/>
          <ac:spMkLst>
            <pc:docMk/>
            <pc:sldMk cId="3035239767" sldId="265"/>
            <ac:spMk id="65" creationId="{910EE3D0-25E0-4614-832B-1CF00DBA0B98}"/>
          </ac:spMkLst>
        </pc:spChg>
        <pc:spChg chg="mod">
          <ac:chgData name="Michael Brent" userId="efbb700b7c4874dd" providerId="LiveId" clId="{1C9ED3D4-A8E3-445F-BF89-4DB9112E4F33}" dt="2020-12-03T22:52:39.614" v="5042" actId="1035"/>
          <ac:spMkLst>
            <pc:docMk/>
            <pc:sldMk cId="3035239767" sldId="265"/>
            <ac:spMk id="66" creationId="{AF3BA059-7BB2-40AC-B6E9-227105031E5C}"/>
          </ac:spMkLst>
        </pc:spChg>
        <pc:spChg chg="mod">
          <ac:chgData name="Michael Brent" userId="efbb700b7c4874dd" providerId="LiveId" clId="{1C9ED3D4-A8E3-445F-BF89-4DB9112E4F33}" dt="2020-12-03T22:52:39.614" v="5042" actId="1035"/>
          <ac:spMkLst>
            <pc:docMk/>
            <pc:sldMk cId="3035239767" sldId="265"/>
            <ac:spMk id="67" creationId="{4B6621FE-FAF0-466B-9AC3-F5DD6EC98562}"/>
          </ac:spMkLst>
        </pc:spChg>
      </pc:sldChg>
      <pc:sldChg chg="addSp delSp modSp add mod">
        <pc:chgData name="Michael Brent" userId="efbb700b7c4874dd" providerId="LiveId" clId="{1C9ED3D4-A8E3-445F-BF89-4DB9112E4F33}" dt="2020-12-03T23:40:52.332" v="8774" actId="20577"/>
        <pc:sldMkLst>
          <pc:docMk/>
          <pc:sldMk cId="1025677381" sldId="266"/>
        </pc:sldMkLst>
        <pc:spChg chg="add mod">
          <ac:chgData name="Michael Brent" userId="efbb700b7c4874dd" providerId="LiveId" clId="{1C9ED3D4-A8E3-445F-BF89-4DB9112E4F33}" dt="2020-12-03T23:40:52.332" v="8774" actId="20577"/>
          <ac:spMkLst>
            <pc:docMk/>
            <pc:sldMk cId="1025677381" sldId="266"/>
            <ac:spMk id="4" creationId="{A209B3A4-7235-4A2E-9889-56F69859EB8D}"/>
          </ac:spMkLst>
        </pc:spChg>
        <pc:spChg chg="mod">
          <ac:chgData name="Michael Brent" userId="efbb700b7c4874dd" providerId="LiveId" clId="{1C9ED3D4-A8E3-445F-BF89-4DB9112E4F33}" dt="2020-12-03T23:34:54.275" v="7967" actId="1036"/>
          <ac:spMkLst>
            <pc:docMk/>
            <pc:sldMk cId="1025677381" sldId="266"/>
            <ac:spMk id="5" creationId="{07077087-9C2C-4CE2-9A5C-30995FA5B145}"/>
          </ac:spMkLst>
        </pc:spChg>
        <pc:spChg chg="mod">
          <ac:chgData name="Michael Brent" userId="efbb700b7c4874dd" providerId="LiveId" clId="{1C9ED3D4-A8E3-445F-BF89-4DB9112E4F33}" dt="2020-12-03T23:34:54.275" v="7967" actId="1036"/>
          <ac:spMkLst>
            <pc:docMk/>
            <pc:sldMk cId="1025677381" sldId="266"/>
            <ac:spMk id="7" creationId="{17A9A382-D450-4598-B12D-E438535AB242}"/>
          </ac:spMkLst>
        </pc:spChg>
        <pc:spChg chg="mod">
          <ac:chgData name="Michael Brent" userId="efbb700b7c4874dd" providerId="LiveId" clId="{1C9ED3D4-A8E3-445F-BF89-4DB9112E4F33}" dt="2020-12-03T23:34:54.275" v="7967" actId="1036"/>
          <ac:spMkLst>
            <pc:docMk/>
            <pc:sldMk cId="1025677381" sldId="266"/>
            <ac:spMk id="8" creationId="{4B82916D-FDEA-4D5D-AA6C-EFD6FDC91755}"/>
          </ac:spMkLst>
        </pc:spChg>
        <pc:spChg chg="mod">
          <ac:chgData name="Michael Brent" userId="efbb700b7c4874dd" providerId="LiveId" clId="{1C9ED3D4-A8E3-445F-BF89-4DB9112E4F33}" dt="2020-12-03T23:35:07.329" v="7976" actId="1076"/>
          <ac:spMkLst>
            <pc:docMk/>
            <pc:sldMk cId="1025677381" sldId="266"/>
            <ac:spMk id="10" creationId="{DF97666A-48C5-483E-AB40-EF41DE70E0DD}"/>
          </ac:spMkLst>
        </pc:spChg>
        <pc:spChg chg="mod">
          <ac:chgData name="Michael Brent" userId="efbb700b7c4874dd" providerId="LiveId" clId="{1C9ED3D4-A8E3-445F-BF89-4DB9112E4F33}" dt="2020-12-03T23:34:54.275" v="7967" actId="1036"/>
          <ac:spMkLst>
            <pc:docMk/>
            <pc:sldMk cId="1025677381" sldId="266"/>
            <ac:spMk id="11" creationId="{5E99B779-150B-40D7-B23D-CE28C1E7104A}"/>
          </ac:spMkLst>
        </pc:spChg>
        <pc:spChg chg="mod">
          <ac:chgData name="Michael Brent" userId="efbb700b7c4874dd" providerId="LiveId" clId="{1C9ED3D4-A8E3-445F-BF89-4DB9112E4F33}" dt="2020-12-03T23:34:54.275" v="7967" actId="1036"/>
          <ac:spMkLst>
            <pc:docMk/>
            <pc:sldMk cId="1025677381" sldId="266"/>
            <ac:spMk id="12" creationId="{11B1BC89-5EFC-4C2C-87F9-5FF9CD95F3A0}"/>
          </ac:spMkLst>
        </pc:spChg>
        <pc:spChg chg="mod">
          <ac:chgData name="Michael Brent" userId="efbb700b7c4874dd" providerId="LiveId" clId="{1C9ED3D4-A8E3-445F-BF89-4DB9112E4F33}" dt="2020-12-03T23:34:54.275" v="7967" actId="1036"/>
          <ac:spMkLst>
            <pc:docMk/>
            <pc:sldMk cId="1025677381" sldId="266"/>
            <ac:spMk id="14" creationId="{7623C05F-98BB-43DA-9AE3-5E5FA5E86519}"/>
          </ac:spMkLst>
        </pc:spChg>
        <pc:spChg chg="mod">
          <ac:chgData name="Michael Brent" userId="efbb700b7c4874dd" providerId="LiveId" clId="{1C9ED3D4-A8E3-445F-BF89-4DB9112E4F33}" dt="2020-12-03T23:34:54.275" v="7967" actId="1036"/>
          <ac:spMkLst>
            <pc:docMk/>
            <pc:sldMk cId="1025677381" sldId="266"/>
            <ac:spMk id="15" creationId="{2E768459-7E5B-42D2-8FE9-82BA8D0E6BC0}"/>
          </ac:spMkLst>
        </pc:spChg>
        <pc:spChg chg="mod">
          <ac:chgData name="Michael Brent" userId="efbb700b7c4874dd" providerId="LiveId" clId="{1C9ED3D4-A8E3-445F-BF89-4DB9112E4F33}" dt="2020-12-03T23:34:54.275" v="7967" actId="1036"/>
          <ac:spMkLst>
            <pc:docMk/>
            <pc:sldMk cId="1025677381" sldId="266"/>
            <ac:spMk id="16" creationId="{C316667E-37A9-4A59-904D-C26454C98AE1}"/>
          </ac:spMkLst>
        </pc:spChg>
        <pc:spChg chg="mod">
          <ac:chgData name="Michael Brent" userId="efbb700b7c4874dd" providerId="LiveId" clId="{1C9ED3D4-A8E3-445F-BF89-4DB9112E4F33}" dt="2020-12-03T23:34:54.275" v="7967" actId="1036"/>
          <ac:spMkLst>
            <pc:docMk/>
            <pc:sldMk cId="1025677381" sldId="266"/>
            <ac:spMk id="17" creationId="{F496FAA7-7DB9-4A7B-A762-4DEAB2954F88}"/>
          </ac:spMkLst>
        </pc:spChg>
        <pc:spChg chg="mod">
          <ac:chgData name="Michael Brent" userId="efbb700b7c4874dd" providerId="LiveId" clId="{1C9ED3D4-A8E3-445F-BF89-4DB9112E4F33}" dt="2020-12-03T23:34:54.275" v="7967" actId="1036"/>
          <ac:spMkLst>
            <pc:docMk/>
            <pc:sldMk cId="1025677381" sldId="266"/>
            <ac:spMk id="18" creationId="{C49EF0FF-968F-48FF-9C9F-AB9C1F1CB968}"/>
          </ac:spMkLst>
        </pc:spChg>
        <pc:spChg chg="mod">
          <ac:chgData name="Michael Brent" userId="efbb700b7c4874dd" providerId="LiveId" clId="{1C9ED3D4-A8E3-445F-BF89-4DB9112E4F33}" dt="2020-12-03T23:34:54.275" v="7967" actId="1036"/>
          <ac:spMkLst>
            <pc:docMk/>
            <pc:sldMk cId="1025677381" sldId="266"/>
            <ac:spMk id="20" creationId="{83E59289-E62B-4DAA-8CAD-27C05414EA18}"/>
          </ac:spMkLst>
        </pc:spChg>
        <pc:spChg chg="mod">
          <ac:chgData name="Michael Brent" userId="efbb700b7c4874dd" providerId="LiveId" clId="{1C9ED3D4-A8E3-445F-BF89-4DB9112E4F33}" dt="2020-12-03T23:34:54.275" v="7967" actId="1036"/>
          <ac:spMkLst>
            <pc:docMk/>
            <pc:sldMk cId="1025677381" sldId="266"/>
            <ac:spMk id="21" creationId="{A15F0005-A9C5-40A1-9D5C-DB25055E9622}"/>
          </ac:spMkLst>
        </pc:spChg>
        <pc:spChg chg="mod">
          <ac:chgData name="Michael Brent" userId="efbb700b7c4874dd" providerId="LiveId" clId="{1C9ED3D4-A8E3-445F-BF89-4DB9112E4F33}" dt="2020-12-03T23:34:54.275" v="7967" actId="1036"/>
          <ac:spMkLst>
            <pc:docMk/>
            <pc:sldMk cId="1025677381" sldId="266"/>
            <ac:spMk id="22" creationId="{82B7B76D-41F5-4F5B-89BA-824BFF5AE728}"/>
          </ac:spMkLst>
        </pc:spChg>
        <pc:spChg chg="mod">
          <ac:chgData name="Michael Brent" userId="efbb700b7c4874dd" providerId="LiveId" clId="{1C9ED3D4-A8E3-445F-BF89-4DB9112E4F33}" dt="2020-12-03T23:34:54.275" v="7967" actId="1036"/>
          <ac:spMkLst>
            <pc:docMk/>
            <pc:sldMk cId="1025677381" sldId="266"/>
            <ac:spMk id="23" creationId="{2C72AC1A-A45F-4891-AC50-9FDE41E16EC8}"/>
          </ac:spMkLst>
        </pc:spChg>
        <pc:spChg chg="mod">
          <ac:chgData name="Michael Brent" userId="efbb700b7c4874dd" providerId="LiveId" clId="{1C9ED3D4-A8E3-445F-BF89-4DB9112E4F33}" dt="2020-12-03T23:34:54.275" v="7967" actId="1036"/>
          <ac:spMkLst>
            <pc:docMk/>
            <pc:sldMk cId="1025677381" sldId="266"/>
            <ac:spMk id="24" creationId="{8F89A979-2320-496A-88B2-B7B384EBDE4A}"/>
          </ac:spMkLst>
        </pc:spChg>
        <pc:spChg chg="mod">
          <ac:chgData name="Michael Brent" userId="efbb700b7c4874dd" providerId="LiveId" clId="{1C9ED3D4-A8E3-445F-BF89-4DB9112E4F33}" dt="2020-12-03T23:34:54.275" v="7967" actId="1036"/>
          <ac:spMkLst>
            <pc:docMk/>
            <pc:sldMk cId="1025677381" sldId="266"/>
            <ac:spMk id="25" creationId="{994D69C1-F965-4C75-AEDE-148DB30D08ED}"/>
          </ac:spMkLst>
        </pc:spChg>
        <pc:spChg chg="mod">
          <ac:chgData name="Michael Brent" userId="efbb700b7c4874dd" providerId="LiveId" clId="{1C9ED3D4-A8E3-445F-BF89-4DB9112E4F33}" dt="2020-12-03T23:34:54.275" v="7967" actId="1036"/>
          <ac:spMkLst>
            <pc:docMk/>
            <pc:sldMk cId="1025677381" sldId="266"/>
            <ac:spMk id="26" creationId="{0802124E-7DCD-4B9E-91BB-05F0A1A30849}"/>
          </ac:spMkLst>
        </pc:spChg>
        <pc:spChg chg="mod">
          <ac:chgData name="Michael Brent" userId="efbb700b7c4874dd" providerId="LiveId" clId="{1C9ED3D4-A8E3-445F-BF89-4DB9112E4F33}" dt="2020-12-03T23:34:54.275" v="7967" actId="1036"/>
          <ac:spMkLst>
            <pc:docMk/>
            <pc:sldMk cId="1025677381" sldId="266"/>
            <ac:spMk id="27" creationId="{46A7FC8E-33B6-4CCB-8302-40D140665B80}"/>
          </ac:spMkLst>
        </pc:spChg>
        <pc:spChg chg="mod">
          <ac:chgData name="Michael Brent" userId="efbb700b7c4874dd" providerId="LiveId" clId="{1C9ED3D4-A8E3-445F-BF89-4DB9112E4F33}" dt="2020-12-03T23:34:54.275" v="7967" actId="1036"/>
          <ac:spMkLst>
            <pc:docMk/>
            <pc:sldMk cId="1025677381" sldId="266"/>
            <ac:spMk id="28" creationId="{B80FE85B-4328-4DAB-8847-463D662ADE1E}"/>
          </ac:spMkLst>
        </pc:spChg>
        <pc:spChg chg="mod">
          <ac:chgData name="Michael Brent" userId="efbb700b7c4874dd" providerId="LiveId" clId="{1C9ED3D4-A8E3-445F-BF89-4DB9112E4F33}" dt="2020-12-03T23:34:54.275" v="7967" actId="1036"/>
          <ac:spMkLst>
            <pc:docMk/>
            <pc:sldMk cId="1025677381" sldId="266"/>
            <ac:spMk id="29" creationId="{BC31A25A-90C6-41A0-B5A5-FA7103EDD870}"/>
          </ac:spMkLst>
        </pc:spChg>
        <pc:spChg chg="mod">
          <ac:chgData name="Michael Brent" userId="efbb700b7c4874dd" providerId="LiveId" clId="{1C9ED3D4-A8E3-445F-BF89-4DB9112E4F33}" dt="2020-12-03T23:34:54.275" v="7967" actId="1036"/>
          <ac:spMkLst>
            <pc:docMk/>
            <pc:sldMk cId="1025677381" sldId="266"/>
            <ac:spMk id="30" creationId="{42A845A1-BB2F-4994-A719-84BFE2D21D37}"/>
          </ac:spMkLst>
        </pc:spChg>
        <pc:spChg chg="mod">
          <ac:chgData name="Michael Brent" userId="efbb700b7c4874dd" providerId="LiveId" clId="{1C9ED3D4-A8E3-445F-BF89-4DB9112E4F33}" dt="2020-12-03T23:34:54.275" v="7967" actId="1036"/>
          <ac:spMkLst>
            <pc:docMk/>
            <pc:sldMk cId="1025677381" sldId="266"/>
            <ac:spMk id="31" creationId="{3CC0FF18-B8B8-42B3-91F8-02FFDC686353}"/>
          </ac:spMkLst>
        </pc:spChg>
        <pc:spChg chg="add del mod">
          <ac:chgData name="Michael Brent" userId="efbb700b7c4874dd" providerId="LiveId" clId="{1C9ED3D4-A8E3-445F-BF89-4DB9112E4F33}" dt="2020-12-03T23:01:54.068" v="5542" actId="478"/>
          <ac:spMkLst>
            <pc:docMk/>
            <pc:sldMk cId="1025677381" sldId="266"/>
            <ac:spMk id="32" creationId="{820506C4-4EF1-49C7-AF6C-D6FBCE9677C7}"/>
          </ac:spMkLst>
        </pc:spChg>
        <pc:spChg chg="mod">
          <ac:chgData name="Michael Brent" userId="efbb700b7c4874dd" providerId="LiveId" clId="{1C9ED3D4-A8E3-445F-BF89-4DB9112E4F33}" dt="2020-12-03T23:34:54.275" v="7967" actId="1036"/>
          <ac:spMkLst>
            <pc:docMk/>
            <pc:sldMk cId="1025677381" sldId="266"/>
            <ac:spMk id="33" creationId="{148B30E0-F670-474F-BBE1-B13FC8800465}"/>
          </ac:spMkLst>
        </pc:spChg>
        <pc:spChg chg="mod">
          <ac:chgData name="Michael Brent" userId="efbb700b7c4874dd" providerId="LiveId" clId="{1C9ED3D4-A8E3-445F-BF89-4DB9112E4F33}" dt="2020-12-03T23:34:54.275" v="7967" actId="1036"/>
          <ac:spMkLst>
            <pc:docMk/>
            <pc:sldMk cId="1025677381" sldId="266"/>
            <ac:spMk id="34" creationId="{CC4874D7-0559-4E1D-AD04-E0F15C999103}"/>
          </ac:spMkLst>
        </pc:spChg>
        <pc:spChg chg="mod">
          <ac:chgData name="Michael Brent" userId="efbb700b7c4874dd" providerId="LiveId" clId="{1C9ED3D4-A8E3-445F-BF89-4DB9112E4F33}" dt="2020-12-03T23:34:54.275" v="7967" actId="1036"/>
          <ac:spMkLst>
            <pc:docMk/>
            <pc:sldMk cId="1025677381" sldId="266"/>
            <ac:spMk id="35" creationId="{C977212B-4FFD-400C-9473-776E3FA75BAD}"/>
          </ac:spMkLst>
        </pc:spChg>
        <pc:spChg chg="mod">
          <ac:chgData name="Michael Brent" userId="efbb700b7c4874dd" providerId="LiveId" clId="{1C9ED3D4-A8E3-445F-BF89-4DB9112E4F33}" dt="2020-12-03T23:34:54.275" v="7967" actId="1036"/>
          <ac:spMkLst>
            <pc:docMk/>
            <pc:sldMk cId="1025677381" sldId="266"/>
            <ac:spMk id="39" creationId="{9B0A674D-5000-4323-B4AB-FF99D443A62F}"/>
          </ac:spMkLst>
        </pc:spChg>
        <pc:spChg chg="mod">
          <ac:chgData name="Michael Brent" userId="efbb700b7c4874dd" providerId="LiveId" clId="{1C9ED3D4-A8E3-445F-BF89-4DB9112E4F33}" dt="2020-12-03T23:34:54.275" v="7967" actId="1036"/>
          <ac:spMkLst>
            <pc:docMk/>
            <pc:sldMk cId="1025677381" sldId="266"/>
            <ac:spMk id="41" creationId="{2CF75DB8-264E-4757-8700-E4B3685C30A2}"/>
          </ac:spMkLst>
        </pc:spChg>
        <pc:spChg chg="mod">
          <ac:chgData name="Michael Brent" userId="efbb700b7c4874dd" providerId="LiveId" clId="{1C9ED3D4-A8E3-445F-BF89-4DB9112E4F33}" dt="2020-12-03T23:34:54.275" v="7967" actId="1036"/>
          <ac:spMkLst>
            <pc:docMk/>
            <pc:sldMk cId="1025677381" sldId="266"/>
            <ac:spMk id="42" creationId="{FB781320-8F45-469F-B4B7-83A8A8D17BD6}"/>
          </ac:spMkLst>
        </pc:spChg>
        <pc:spChg chg="mod">
          <ac:chgData name="Michael Brent" userId="efbb700b7c4874dd" providerId="LiveId" clId="{1C9ED3D4-A8E3-445F-BF89-4DB9112E4F33}" dt="2020-12-03T23:34:54.275" v="7967" actId="1036"/>
          <ac:spMkLst>
            <pc:docMk/>
            <pc:sldMk cId="1025677381" sldId="266"/>
            <ac:spMk id="43" creationId="{EF8FF77C-24D9-44CD-A3AB-5D229C39291D}"/>
          </ac:spMkLst>
        </pc:spChg>
        <pc:spChg chg="mod">
          <ac:chgData name="Michael Brent" userId="efbb700b7c4874dd" providerId="LiveId" clId="{1C9ED3D4-A8E3-445F-BF89-4DB9112E4F33}" dt="2020-12-03T23:34:54.275" v="7967" actId="1036"/>
          <ac:spMkLst>
            <pc:docMk/>
            <pc:sldMk cId="1025677381" sldId="266"/>
            <ac:spMk id="44" creationId="{E0815B99-D799-40AC-BAD4-8D43995D5543}"/>
          </ac:spMkLst>
        </pc:spChg>
        <pc:spChg chg="mod">
          <ac:chgData name="Michael Brent" userId="efbb700b7c4874dd" providerId="LiveId" clId="{1C9ED3D4-A8E3-445F-BF89-4DB9112E4F33}" dt="2020-12-03T23:34:54.275" v="7967" actId="1036"/>
          <ac:spMkLst>
            <pc:docMk/>
            <pc:sldMk cId="1025677381" sldId="266"/>
            <ac:spMk id="45" creationId="{7A9A4A83-187C-4887-8934-6F7126451A4D}"/>
          </ac:spMkLst>
        </pc:spChg>
        <pc:spChg chg="mod">
          <ac:chgData name="Michael Brent" userId="efbb700b7c4874dd" providerId="LiveId" clId="{1C9ED3D4-A8E3-445F-BF89-4DB9112E4F33}" dt="2020-12-03T23:34:54.275" v="7967" actId="1036"/>
          <ac:spMkLst>
            <pc:docMk/>
            <pc:sldMk cId="1025677381" sldId="266"/>
            <ac:spMk id="46" creationId="{5E939362-686C-4F14-91F0-A55400063C97}"/>
          </ac:spMkLst>
        </pc:spChg>
        <pc:spChg chg="mod">
          <ac:chgData name="Michael Brent" userId="efbb700b7c4874dd" providerId="LiveId" clId="{1C9ED3D4-A8E3-445F-BF89-4DB9112E4F33}" dt="2020-12-03T23:34:54.275" v="7967" actId="1036"/>
          <ac:spMkLst>
            <pc:docMk/>
            <pc:sldMk cId="1025677381" sldId="266"/>
            <ac:spMk id="47" creationId="{E0126727-7557-4A3D-9398-579F201A16D5}"/>
          </ac:spMkLst>
        </pc:spChg>
        <pc:spChg chg="mod">
          <ac:chgData name="Michael Brent" userId="efbb700b7c4874dd" providerId="LiveId" clId="{1C9ED3D4-A8E3-445F-BF89-4DB9112E4F33}" dt="2020-12-03T23:34:54.275" v="7967" actId="1036"/>
          <ac:spMkLst>
            <pc:docMk/>
            <pc:sldMk cId="1025677381" sldId="266"/>
            <ac:spMk id="48" creationId="{314C9487-08E6-421E-9856-9B9837C800DF}"/>
          </ac:spMkLst>
        </pc:spChg>
        <pc:spChg chg="mod">
          <ac:chgData name="Michael Brent" userId="efbb700b7c4874dd" providerId="LiveId" clId="{1C9ED3D4-A8E3-445F-BF89-4DB9112E4F33}" dt="2020-12-03T23:34:54.275" v="7967" actId="1036"/>
          <ac:spMkLst>
            <pc:docMk/>
            <pc:sldMk cId="1025677381" sldId="266"/>
            <ac:spMk id="49" creationId="{1EDD78B3-53F1-420C-860B-E00F51B60664}"/>
          </ac:spMkLst>
        </pc:spChg>
        <pc:spChg chg="mod">
          <ac:chgData name="Michael Brent" userId="efbb700b7c4874dd" providerId="LiveId" clId="{1C9ED3D4-A8E3-445F-BF89-4DB9112E4F33}" dt="2020-12-03T23:34:54.275" v="7967" actId="1036"/>
          <ac:spMkLst>
            <pc:docMk/>
            <pc:sldMk cId="1025677381" sldId="266"/>
            <ac:spMk id="50" creationId="{25AB205F-44DD-40B3-97C9-6A72E97ADE82}"/>
          </ac:spMkLst>
        </pc:spChg>
        <pc:spChg chg="mod">
          <ac:chgData name="Michael Brent" userId="efbb700b7c4874dd" providerId="LiveId" clId="{1C9ED3D4-A8E3-445F-BF89-4DB9112E4F33}" dt="2020-12-03T23:34:54.275" v="7967" actId="1036"/>
          <ac:spMkLst>
            <pc:docMk/>
            <pc:sldMk cId="1025677381" sldId="266"/>
            <ac:spMk id="52" creationId="{7B1B236C-106C-4A5C-AA34-06B11ED00E4E}"/>
          </ac:spMkLst>
        </pc:spChg>
        <pc:spChg chg="mod">
          <ac:chgData name="Michael Brent" userId="efbb700b7c4874dd" providerId="LiveId" clId="{1C9ED3D4-A8E3-445F-BF89-4DB9112E4F33}" dt="2020-12-03T23:34:54.275" v="7967" actId="1036"/>
          <ac:spMkLst>
            <pc:docMk/>
            <pc:sldMk cId="1025677381" sldId="266"/>
            <ac:spMk id="53" creationId="{166EA757-122B-43BA-AA30-DCB1A8FEC026}"/>
          </ac:spMkLst>
        </pc:spChg>
        <pc:spChg chg="add del mod">
          <ac:chgData name="Michael Brent" userId="efbb700b7c4874dd" providerId="LiveId" clId="{1C9ED3D4-A8E3-445F-BF89-4DB9112E4F33}" dt="2020-12-03T23:01:58.589" v="5543" actId="478"/>
          <ac:spMkLst>
            <pc:docMk/>
            <pc:sldMk cId="1025677381" sldId="266"/>
            <ac:spMk id="54" creationId="{E58CEC46-5B81-4828-828F-1E002382FC78}"/>
          </ac:spMkLst>
        </pc:spChg>
        <pc:spChg chg="add del mod">
          <ac:chgData name="Michael Brent" userId="efbb700b7c4874dd" providerId="LiveId" clId="{1C9ED3D4-A8E3-445F-BF89-4DB9112E4F33}" dt="2020-12-03T23:02:05.271" v="5544" actId="478"/>
          <ac:spMkLst>
            <pc:docMk/>
            <pc:sldMk cId="1025677381" sldId="266"/>
            <ac:spMk id="55" creationId="{9F576CD4-608B-482E-81F1-D282F751143F}"/>
          </ac:spMkLst>
        </pc:spChg>
        <pc:spChg chg="add del mod">
          <ac:chgData name="Michael Brent" userId="efbb700b7c4874dd" providerId="LiveId" clId="{1C9ED3D4-A8E3-445F-BF89-4DB9112E4F33}" dt="2020-12-03T23:03:20.052" v="5713" actId="478"/>
          <ac:spMkLst>
            <pc:docMk/>
            <pc:sldMk cId="1025677381" sldId="266"/>
            <ac:spMk id="56" creationId="{0A9EDF50-3C6A-4C66-9134-E1BD651E9EED}"/>
          </ac:spMkLst>
        </pc:spChg>
        <pc:spChg chg="del mod">
          <ac:chgData name="Michael Brent" userId="efbb700b7c4874dd" providerId="LiveId" clId="{1C9ED3D4-A8E3-445F-BF89-4DB9112E4F33}" dt="2020-12-03T23:34:42.327" v="7945" actId="478"/>
          <ac:spMkLst>
            <pc:docMk/>
            <pc:sldMk cId="1025677381" sldId="266"/>
            <ac:spMk id="57" creationId="{A4A1BD57-9ECC-494B-8C5E-C080E830CD2E}"/>
          </ac:spMkLst>
        </pc:spChg>
        <pc:spChg chg="add del mod">
          <ac:chgData name="Michael Brent" userId="efbb700b7c4874dd" providerId="LiveId" clId="{1C9ED3D4-A8E3-445F-BF89-4DB9112E4F33}" dt="2020-12-03T23:01:21.535" v="5540"/>
          <ac:spMkLst>
            <pc:docMk/>
            <pc:sldMk cId="1025677381" sldId="266"/>
            <ac:spMk id="58" creationId="{6A7348E3-C19F-45DA-8EE0-D373EFA04CEE}"/>
          </ac:spMkLst>
        </pc:spChg>
        <pc:spChg chg="del mod">
          <ac:chgData name="Michael Brent" userId="efbb700b7c4874dd" providerId="LiveId" clId="{1C9ED3D4-A8E3-445F-BF89-4DB9112E4F33}" dt="2020-12-03T23:07:11.346" v="5877" actId="478"/>
          <ac:spMkLst>
            <pc:docMk/>
            <pc:sldMk cId="1025677381" sldId="266"/>
            <ac:spMk id="59" creationId="{57E6CDA6-1C8E-4F9C-AED0-5454DC47065C}"/>
          </ac:spMkLst>
        </pc:spChg>
        <pc:spChg chg="mod">
          <ac:chgData name="Michael Brent" userId="efbb700b7c4874dd" providerId="LiveId" clId="{1C9ED3D4-A8E3-445F-BF89-4DB9112E4F33}" dt="2020-12-03T23:34:54.275" v="7967" actId="1036"/>
          <ac:spMkLst>
            <pc:docMk/>
            <pc:sldMk cId="1025677381" sldId="266"/>
            <ac:spMk id="60" creationId="{3C693FCA-F416-4034-8D94-A2B4692BD1E9}"/>
          </ac:spMkLst>
        </pc:spChg>
        <pc:spChg chg="mod">
          <ac:chgData name="Michael Brent" userId="efbb700b7c4874dd" providerId="LiveId" clId="{1C9ED3D4-A8E3-445F-BF89-4DB9112E4F33}" dt="2020-12-03T23:34:54.275" v="7967" actId="1036"/>
          <ac:spMkLst>
            <pc:docMk/>
            <pc:sldMk cId="1025677381" sldId="266"/>
            <ac:spMk id="61" creationId="{69CB6304-5EB5-4289-911E-E80581567E33}"/>
          </ac:spMkLst>
        </pc:spChg>
        <pc:spChg chg="mod">
          <ac:chgData name="Michael Brent" userId="efbb700b7c4874dd" providerId="LiveId" clId="{1C9ED3D4-A8E3-445F-BF89-4DB9112E4F33}" dt="2020-12-03T23:34:54.275" v="7967" actId="1036"/>
          <ac:spMkLst>
            <pc:docMk/>
            <pc:sldMk cId="1025677381" sldId="266"/>
            <ac:spMk id="62" creationId="{6DB3A354-A1C9-4F78-9329-1A25ACF2A1B8}"/>
          </ac:spMkLst>
        </pc:spChg>
        <pc:spChg chg="mod">
          <ac:chgData name="Michael Brent" userId="efbb700b7c4874dd" providerId="LiveId" clId="{1C9ED3D4-A8E3-445F-BF89-4DB9112E4F33}" dt="2020-12-03T23:34:54.275" v="7967" actId="1036"/>
          <ac:spMkLst>
            <pc:docMk/>
            <pc:sldMk cId="1025677381" sldId="266"/>
            <ac:spMk id="63" creationId="{DB711FF6-BCEC-4E01-A05E-B1BE5D7ED6B7}"/>
          </ac:spMkLst>
        </pc:spChg>
        <pc:spChg chg="mod">
          <ac:chgData name="Michael Brent" userId="efbb700b7c4874dd" providerId="LiveId" clId="{1C9ED3D4-A8E3-445F-BF89-4DB9112E4F33}" dt="2020-12-03T23:34:54.275" v="7967" actId="1036"/>
          <ac:spMkLst>
            <pc:docMk/>
            <pc:sldMk cId="1025677381" sldId="266"/>
            <ac:spMk id="64" creationId="{6AB392E8-DE5C-4A3B-9012-C6BAF4CC624C}"/>
          </ac:spMkLst>
        </pc:spChg>
        <pc:spChg chg="mod">
          <ac:chgData name="Michael Brent" userId="efbb700b7c4874dd" providerId="LiveId" clId="{1C9ED3D4-A8E3-445F-BF89-4DB9112E4F33}" dt="2020-12-03T23:34:54.275" v="7967" actId="1036"/>
          <ac:spMkLst>
            <pc:docMk/>
            <pc:sldMk cId="1025677381" sldId="266"/>
            <ac:spMk id="65" creationId="{910EE3D0-25E0-4614-832B-1CF00DBA0B98}"/>
          </ac:spMkLst>
        </pc:spChg>
        <pc:spChg chg="mod">
          <ac:chgData name="Michael Brent" userId="efbb700b7c4874dd" providerId="LiveId" clId="{1C9ED3D4-A8E3-445F-BF89-4DB9112E4F33}" dt="2020-12-03T23:34:54.275" v="7967" actId="1036"/>
          <ac:spMkLst>
            <pc:docMk/>
            <pc:sldMk cId="1025677381" sldId="266"/>
            <ac:spMk id="66" creationId="{AF3BA059-7BB2-40AC-B6E9-227105031E5C}"/>
          </ac:spMkLst>
        </pc:spChg>
        <pc:spChg chg="mod">
          <ac:chgData name="Michael Brent" userId="efbb700b7c4874dd" providerId="LiveId" clId="{1C9ED3D4-A8E3-445F-BF89-4DB9112E4F33}" dt="2020-12-03T23:34:54.275" v="7967" actId="1036"/>
          <ac:spMkLst>
            <pc:docMk/>
            <pc:sldMk cId="1025677381" sldId="266"/>
            <ac:spMk id="67" creationId="{4B6621FE-FAF0-466B-9AC3-F5DD6EC98562}"/>
          </ac:spMkLst>
        </pc:spChg>
        <pc:spChg chg="add del mod">
          <ac:chgData name="Michael Brent" userId="efbb700b7c4874dd" providerId="LiveId" clId="{1C9ED3D4-A8E3-445F-BF89-4DB9112E4F33}" dt="2020-12-03T23:01:21.535" v="5540"/>
          <ac:spMkLst>
            <pc:docMk/>
            <pc:sldMk cId="1025677381" sldId="266"/>
            <ac:spMk id="68" creationId="{2FED00E3-770A-4F53-BE61-CEB1ABCBBA4A}"/>
          </ac:spMkLst>
        </pc:spChg>
        <pc:spChg chg="add del mod">
          <ac:chgData name="Michael Brent" userId="efbb700b7c4874dd" providerId="LiveId" clId="{1C9ED3D4-A8E3-445F-BF89-4DB9112E4F33}" dt="2020-12-03T23:01:21.535" v="5540"/>
          <ac:spMkLst>
            <pc:docMk/>
            <pc:sldMk cId="1025677381" sldId="266"/>
            <ac:spMk id="69" creationId="{024DF480-7563-42E2-B510-4A30B5FF8964}"/>
          </ac:spMkLst>
        </pc:spChg>
        <pc:spChg chg="add del mod">
          <ac:chgData name="Michael Brent" userId="efbb700b7c4874dd" providerId="LiveId" clId="{1C9ED3D4-A8E3-445F-BF89-4DB9112E4F33}" dt="2020-12-03T23:01:21.535" v="5540"/>
          <ac:spMkLst>
            <pc:docMk/>
            <pc:sldMk cId="1025677381" sldId="266"/>
            <ac:spMk id="70" creationId="{92C3FA36-4260-4819-AA7D-0862852255C2}"/>
          </ac:spMkLst>
        </pc:spChg>
        <pc:spChg chg="add del mod">
          <ac:chgData name="Michael Brent" userId="efbb700b7c4874dd" providerId="LiveId" clId="{1C9ED3D4-A8E3-445F-BF89-4DB9112E4F33}" dt="2020-12-03T23:01:21.535" v="5540"/>
          <ac:spMkLst>
            <pc:docMk/>
            <pc:sldMk cId="1025677381" sldId="266"/>
            <ac:spMk id="71" creationId="{7D66FFBD-FD21-425C-802F-D837E3764494}"/>
          </ac:spMkLst>
        </pc:spChg>
        <pc:spChg chg="add mod">
          <ac:chgData name="Michael Brent" userId="efbb700b7c4874dd" providerId="LiveId" clId="{1C9ED3D4-A8E3-445F-BF89-4DB9112E4F33}" dt="2020-12-03T23:34:54.275" v="7967" actId="1036"/>
          <ac:spMkLst>
            <pc:docMk/>
            <pc:sldMk cId="1025677381" sldId="266"/>
            <ac:spMk id="72" creationId="{EC54DF79-899D-4F3A-AC8A-0A0BED7646F0}"/>
          </ac:spMkLst>
        </pc:spChg>
        <pc:spChg chg="add mod">
          <ac:chgData name="Michael Brent" userId="efbb700b7c4874dd" providerId="LiveId" clId="{1C9ED3D4-A8E3-445F-BF89-4DB9112E4F33}" dt="2020-12-03T23:34:54.275" v="7967" actId="1036"/>
          <ac:spMkLst>
            <pc:docMk/>
            <pc:sldMk cId="1025677381" sldId="266"/>
            <ac:spMk id="73" creationId="{078BDAA3-775E-42B5-935E-A1A0581A622A}"/>
          </ac:spMkLst>
        </pc:spChg>
        <pc:spChg chg="add mod">
          <ac:chgData name="Michael Brent" userId="efbb700b7c4874dd" providerId="LiveId" clId="{1C9ED3D4-A8E3-445F-BF89-4DB9112E4F33}" dt="2020-12-03T23:34:54.275" v="7967" actId="1036"/>
          <ac:spMkLst>
            <pc:docMk/>
            <pc:sldMk cId="1025677381" sldId="266"/>
            <ac:spMk id="74" creationId="{AA252A02-437C-466D-84EA-9B96CB98AA61}"/>
          </ac:spMkLst>
        </pc:spChg>
        <pc:spChg chg="add mod">
          <ac:chgData name="Michael Brent" userId="efbb700b7c4874dd" providerId="LiveId" clId="{1C9ED3D4-A8E3-445F-BF89-4DB9112E4F33}" dt="2020-12-03T23:34:54.275" v="7967" actId="1036"/>
          <ac:spMkLst>
            <pc:docMk/>
            <pc:sldMk cId="1025677381" sldId="266"/>
            <ac:spMk id="75" creationId="{BE745CC9-08DF-4BBE-8FDD-532277B19E0A}"/>
          </ac:spMkLst>
        </pc:spChg>
        <pc:cxnChg chg="add del mod">
          <ac:chgData name="Michael Brent" userId="efbb700b7c4874dd" providerId="LiveId" clId="{1C9ED3D4-A8E3-445F-BF89-4DB9112E4F33}" dt="2020-12-03T23:34:57.494" v="7968" actId="478"/>
          <ac:cxnSpMkLst>
            <pc:docMk/>
            <pc:sldMk cId="1025677381" sldId="266"/>
            <ac:cxnSpMk id="3" creationId="{CAD26FEB-3289-425A-AD52-463C31A6A5FC}"/>
          </ac:cxnSpMkLst>
        </pc:cxnChg>
      </pc:sldChg>
      <pc:sldChg chg="del">
        <pc:chgData name="Michael Brent" userId="efbb700b7c4874dd" providerId="LiveId" clId="{1C9ED3D4-A8E3-445F-BF89-4DB9112E4F33}" dt="2020-12-03T19:41:02.852" v="0" actId="47"/>
        <pc:sldMkLst>
          <pc:docMk/>
          <pc:sldMk cId="2144148128" sldId="266"/>
        </pc:sldMkLst>
      </pc:sldChg>
      <pc:sldChg chg="del">
        <pc:chgData name="Michael Brent" userId="efbb700b7c4874dd" providerId="LiveId" clId="{1C9ED3D4-A8E3-445F-BF89-4DB9112E4F33}" dt="2020-12-03T19:41:02.852" v="0" actId="47"/>
        <pc:sldMkLst>
          <pc:docMk/>
          <pc:sldMk cId="1705637758" sldId="268"/>
        </pc:sldMkLst>
      </pc:sldChg>
      <pc:sldChg chg="del">
        <pc:chgData name="Michael Brent" userId="efbb700b7c4874dd" providerId="LiveId" clId="{1C9ED3D4-A8E3-445F-BF89-4DB9112E4F33}" dt="2020-12-03T19:41:02.852" v="0" actId="47"/>
        <pc:sldMkLst>
          <pc:docMk/>
          <pc:sldMk cId="2404153927" sldId="269"/>
        </pc:sldMkLst>
      </pc:sldChg>
      <pc:sldChg chg="del">
        <pc:chgData name="Michael Brent" userId="efbb700b7c4874dd" providerId="LiveId" clId="{1C9ED3D4-A8E3-445F-BF89-4DB9112E4F33}" dt="2020-12-03T19:41:02.852" v="0" actId="47"/>
        <pc:sldMkLst>
          <pc:docMk/>
          <pc:sldMk cId="2944499085" sldId="270"/>
        </pc:sldMkLst>
      </pc:sldChg>
      <pc:sldChg chg="del">
        <pc:chgData name="Michael Brent" userId="efbb700b7c4874dd" providerId="LiveId" clId="{1C9ED3D4-A8E3-445F-BF89-4DB9112E4F33}" dt="2020-12-03T19:41:02.852" v="0" actId="47"/>
        <pc:sldMkLst>
          <pc:docMk/>
          <pc:sldMk cId="3543579697" sldId="271"/>
        </pc:sldMkLst>
      </pc:sldChg>
      <pc:sldChg chg="del">
        <pc:chgData name="Michael Brent" userId="efbb700b7c4874dd" providerId="LiveId" clId="{1C9ED3D4-A8E3-445F-BF89-4DB9112E4F33}" dt="2020-12-03T19:41:02.852" v="0" actId="47"/>
        <pc:sldMkLst>
          <pc:docMk/>
          <pc:sldMk cId="1778463111" sldId="272"/>
        </pc:sldMkLst>
      </pc:sldChg>
      <pc:sldChg chg="del">
        <pc:chgData name="Michael Brent" userId="efbb700b7c4874dd" providerId="LiveId" clId="{1C9ED3D4-A8E3-445F-BF89-4DB9112E4F33}" dt="2020-12-03T19:41:02.852" v="0" actId="47"/>
        <pc:sldMkLst>
          <pc:docMk/>
          <pc:sldMk cId="4280237333" sldId="273"/>
        </pc:sldMkLst>
      </pc:sldChg>
      <pc:sldChg chg="del">
        <pc:chgData name="Michael Brent" userId="efbb700b7c4874dd" providerId="LiveId" clId="{1C9ED3D4-A8E3-445F-BF89-4DB9112E4F33}" dt="2020-12-03T19:41:02.852" v="0" actId="47"/>
        <pc:sldMkLst>
          <pc:docMk/>
          <pc:sldMk cId="625590104" sldId="275"/>
        </pc:sldMkLst>
      </pc:sldChg>
      <pc:sldChg chg="del">
        <pc:chgData name="Michael Brent" userId="efbb700b7c4874dd" providerId="LiveId" clId="{1C9ED3D4-A8E3-445F-BF89-4DB9112E4F33}" dt="2020-12-03T19:41:02.852" v="0" actId="47"/>
        <pc:sldMkLst>
          <pc:docMk/>
          <pc:sldMk cId="471098770" sldId="276"/>
        </pc:sldMkLst>
      </pc:sldChg>
      <pc:sldChg chg="del">
        <pc:chgData name="Michael Brent" userId="efbb700b7c4874dd" providerId="LiveId" clId="{1C9ED3D4-A8E3-445F-BF89-4DB9112E4F33}" dt="2020-12-03T19:41:02.852" v="0" actId="47"/>
        <pc:sldMkLst>
          <pc:docMk/>
          <pc:sldMk cId="4201958722" sldId="277"/>
        </pc:sldMkLst>
      </pc:sldChg>
      <pc:sldChg chg="del">
        <pc:chgData name="Michael Brent" userId="efbb700b7c4874dd" providerId="LiveId" clId="{1C9ED3D4-A8E3-445F-BF89-4DB9112E4F33}" dt="2020-12-03T19:41:02.852" v="0" actId="47"/>
        <pc:sldMkLst>
          <pc:docMk/>
          <pc:sldMk cId="621368999" sldId="278"/>
        </pc:sldMkLst>
      </pc:sldChg>
      <pc:sldChg chg="del">
        <pc:chgData name="Michael Brent" userId="efbb700b7c4874dd" providerId="LiveId" clId="{1C9ED3D4-A8E3-445F-BF89-4DB9112E4F33}" dt="2020-12-03T19:41:02.852" v="0" actId="47"/>
        <pc:sldMkLst>
          <pc:docMk/>
          <pc:sldMk cId="942381919" sldId="279"/>
        </pc:sldMkLst>
      </pc:sldChg>
      <pc:sldChg chg="del">
        <pc:chgData name="Michael Brent" userId="efbb700b7c4874dd" providerId="LiveId" clId="{1C9ED3D4-A8E3-445F-BF89-4DB9112E4F33}" dt="2020-12-03T19:41:02.852" v="0" actId="47"/>
        <pc:sldMkLst>
          <pc:docMk/>
          <pc:sldMk cId="4274272490" sldId="280"/>
        </pc:sldMkLst>
      </pc:sldChg>
      <pc:sldChg chg="del">
        <pc:chgData name="Michael Brent" userId="efbb700b7c4874dd" providerId="LiveId" clId="{1C9ED3D4-A8E3-445F-BF89-4DB9112E4F33}" dt="2020-12-03T19:41:02.852" v="0" actId="47"/>
        <pc:sldMkLst>
          <pc:docMk/>
          <pc:sldMk cId="3205388095" sldId="281"/>
        </pc:sldMkLst>
      </pc:sldChg>
      <pc:sldChg chg="del">
        <pc:chgData name="Michael Brent" userId="efbb700b7c4874dd" providerId="LiveId" clId="{1C9ED3D4-A8E3-445F-BF89-4DB9112E4F33}" dt="2020-12-03T19:41:02.852" v="0" actId="47"/>
        <pc:sldMkLst>
          <pc:docMk/>
          <pc:sldMk cId="3016493129" sldId="282"/>
        </pc:sldMkLst>
      </pc:sldChg>
      <pc:sldChg chg="del">
        <pc:chgData name="Michael Brent" userId="efbb700b7c4874dd" providerId="LiveId" clId="{1C9ED3D4-A8E3-445F-BF89-4DB9112E4F33}" dt="2020-12-03T19:41:02.852" v="0" actId="47"/>
        <pc:sldMkLst>
          <pc:docMk/>
          <pc:sldMk cId="3643238080" sldId="283"/>
        </pc:sldMkLst>
      </pc:sldChg>
      <pc:sldChg chg="del">
        <pc:chgData name="Michael Brent" userId="efbb700b7c4874dd" providerId="LiveId" clId="{1C9ED3D4-A8E3-445F-BF89-4DB9112E4F33}" dt="2020-12-03T19:41:02.852" v="0" actId="47"/>
        <pc:sldMkLst>
          <pc:docMk/>
          <pc:sldMk cId="1990881939" sldId="284"/>
        </pc:sldMkLst>
      </pc:sldChg>
      <pc:sldChg chg="del">
        <pc:chgData name="Michael Brent" userId="efbb700b7c4874dd" providerId="LiveId" clId="{1C9ED3D4-A8E3-445F-BF89-4DB9112E4F33}" dt="2020-12-03T19:41:02.852" v="0" actId="47"/>
        <pc:sldMkLst>
          <pc:docMk/>
          <pc:sldMk cId="3206176524" sldId="285"/>
        </pc:sldMkLst>
      </pc:sldChg>
      <pc:sldChg chg="del">
        <pc:chgData name="Michael Brent" userId="efbb700b7c4874dd" providerId="LiveId" clId="{1C9ED3D4-A8E3-445F-BF89-4DB9112E4F33}" dt="2020-12-03T19:41:02.852" v="0" actId="47"/>
        <pc:sldMkLst>
          <pc:docMk/>
          <pc:sldMk cId="2644432723" sldId="286"/>
        </pc:sldMkLst>
      </pc:sldChg>
      <pc:sldChg chg="del">
        <pc:chgData name="Michael Brent" userId="efbb700b7c4874dd" providerId="LiveId" clId="{1C9ED3D4-A8E3-445F-BF89-4DB9112E4F33}" dt="2020-12-03T19:41:02.852" v="0" actId="47"/>
        <pc:sldMkLst>
          <pc:docMk/>
          <pc:sldMk cId="3471371128" sldId="287"/>
        </pc:sldMkLst>
      </pc:sldChg>
      <pc:sldChg chg="del">
        <pc:chgData name="Michael Brent" userId="efbb700b7c4874dd" providerId="LiveId" clId="{1C9ED3D4-A8E3-445F-BF89-4DB9112E4F33}" dt="2020-12-03T19:41:02.852" v="0" actId="47"/>
        <pc:sldMkLst>
          <pc:docMk/>
          <pc:sldMk cId="610936402" sldId="288"/>
        </pc:sldMkLst>
      </pc:sldChg>
      <pc:sldChg chg="del">
        <pc:chgData name="Michael Brent" userId="efbb700b7c4874dd" providerId="LiveId" clId="{1C9ED3D4-A8E3-445F-BF89-4DB9112E4F33}" dt="2020-12-03T19:41:02.852" v="0" actId="47"/>
        <pc:sldMkLst>
          <pc:docMk/>
          <pc:sldMk cId="2111214588" sldId="289"/>
        </pc:sldMkLst>
      </pc:sldChg>
      <pc:sldChg chg="del">
        <pc:chgData name="Michael Brent" userId="efbb700b7c4874dd" providerId="LiveId" clId="{1C9ED3D4-A8E3-445F-BF89-4DB9112E4F33}" dt="2020-12-03T19:41:02.852" v="0" actId="47"/>
        <pc:sldMkLst>
          <pc:docMk/>
          <pc:sldMk cId="4163142219" sldId="290"/>
        </pc:sldMkLst>
      </pc:sldChg>
      <pc:sldChg chg="del">
        <pc:chgData name="Michael Brent" userId="efbb700b7c4874dd" providerId="LiveId" clId="{1C9ED3D4-A8E3-445F-BF89-4DB9112E4F33}" dt="2020-12-03T19:41:02.852" v="0" actId="47"/>
        <pc:sldMkLst>
          <pc:docMk/>
          <pc:sldMk cId="1721168544" sldId="291"/>
        </pc:sldMkLst>
      </pc:sldChg>
      <pc:sldChg chg="del">
        <pc:chgData name="Michael Brent" userId="efbb700b7c4874dd" providerId="LiveId" clId="{1C9ED3D4-A8E3-445F-BF89-4DB9112E4F33}" dt="2020-12-03T19:41:02.852" v="0" actId="47"/>
        <pc:sldMkLst>
          <pc:docMk/>
          <pc:sldMk cId="552782387" sldId="292"/>
        </pc:sldMkLst>
      </pc:sldChg>
      <pc:sldChg chg="del">
        <pc:chgData name="Michael Brent" userId="efbb700b7c4874dd" providerId="LiveId" clId="{1C9ED3D4-A8E3-445F-BF89-4DB9112E4F33}" dt="2020-12-03T19:41:02.852" v="0" actId="47"/>
        <pc:sldMkLst>
          <pc:docMk/>
          <pc:sldMk cId="4211832040" sldId="294"/>
        </pc:sldMkLst>
      </pc:sldChg>
      <pc:sldChg chg="del">
        <pc:chgData name="Michael Brent" userId="efbb700b7c4874dd" providerId="LiveId" clId="{1C9ED3D4-A8E3-445F-BF89-4DB9112E4F33}" dt="2020-12-03T19:41:02.852" v="0" actId="47"/>
        <pc:sldMkLst>
          <pc:docMk/>
          <pc:sldMk cId="1890706308" sldId="295"/>
        </pc:sldMkLst>
      </pc:sldChg>
      <pc:sldChg chg="del">
        <pc:chgData name="Michael Brent" userId="efbb700b7c4874dd" providerId="LiveId" clId="{1C9ED3D4-A8E3-445F-BF89-4DB9112E4F33}" dt="2020-12-03T19:41:02.852" v="0" actId="47"/>
        <pc:sldMkLst>
          <pc:docMk/>
          <pc:sldMk cId="2618622976" sldId="296"/>
        </pc:sldMkLst>
      </pc:sldChg>
      <pc:sldChg chg="del">
        <pc:chgData name="Michael Brent" userId="efbb700b7c4874dd" providerId="LiveId" clId="{1C9ED3D4-A8E3-445F-BF89-4DB9112E4F33}" dt="2020-12-03T19:41:02.852" v="0" actId="47"/>
        <pc:sldMkLst>
          <pc:docMk/>
          <pc:sldMk cId="3741236034" sldId="297"/>
        </pc:sldMkLst>
      </pc:sldChg>
      <pc:sldChg chg="del">
        <pc:chgData name="Michael Brent" userId="efbb700b7c4874dd" providerId="LiveId" clId="{1C9ED3D4-A8E3-445F-BF89-4DB9112E4F33}" dt="2020-12-03T19:41:02.852" v="0" actId="47"/>
        <pc:sldMkLst>
          <pc:docMk/>
          <pc:sldMk cId="3320376" sldId="298"/>
        </pc:sldMkLst>
      </pc:sldChg>
      <pc:sldChg chg="del">
        <pc:chgData name="Michael Brent" userId="efbb700b7c4874dd" providerId="LiveId" clId="{1C9ED3D4-A8E3-445F-BF89-4DB9112E4F33}" dt="2020-12-03T19:41:02.852" v="0" actId="47"/>
        <pc:sldMkLst>
          <pc:docMk/>
          <pc:sldMk cId="3274012035" sldId="299"/>
        </pc:sldMkLst>
      </pc:sldChg>
    </pc:docChg>
  </pc:docChgLst>
  <pc:docChgLst>
    <pc:chgData name="Michael Brent" userId="efbb700b7c4874dd" providerId="LiveId" clId="{769C5A45-A888-4ED1-BF73-CF0E4498F262}"/>
    <pc:docChg chg="undo redo custSel addSld delSld modSld sldOrd">
      <pc:chgData name="Michael Brent" userId="efbb700b7c4874dd" providerId="LiveId" clId="{769C5A45-A888-4ED1-BF73-CF0E4498F262}" dt="2020-03-02T10:11:19.391" v="6746" actId="1035"/>
      <pc:docMkLst>
        <pc:docMk/>
      </pc:docMkLst>
      <pc:sldChg chg="ord modNotesTx">
        <pc:chgData name="Michael Brent" userId="efbb700b7c4874dd" providerId="LiveId" clId="{769C5A45-A888-4ED1-BF73-CF0E4498F262}" dt="2020-03-01T21:54:00.945" v="6030"/>
        <pc:sldMkLst>
          <pc:docMk/>
          <pc:sldMk cId="941402201" sldId="257"/>
        </pc:sldMkLst>
      </pc:sldChg>
      <pc:sldChg chg="del">
        <pc:chgData name="Michael Brent" userId="efbb700b7c4874dd" providerId="LiveId" clId="{769C5A45-A888-4ED1-BF73-CF0E4498F262}" dt="2020-03-01T15:35:24.568" v="674" actId="47"/>
        <pc:sldMkLst>
          <pc:docMk/>
          <pc:sldMk cId="2165028315" sldId="258"/>
        </pc:sldMkLst>
      </pc:sldChg>
      <pc:sldChg chg="del">
        <pc:chgData name="Michael Brent" userId="efbb700b7c4874dd" providerId="LiveId" clId="{769C5A45-A888-4ED1-BF73-CF0E4498F262}" dt="2020-03-01T15:35:24.568" v="674" actId="47"/>
        <pc:sldMkLst>
          <pc:docMk/>
          <pc:sldMk cId="3239395535" sldId="259"/>
        </pc:sldMkLst>
      </pc:sldChg>
      <pc:sldChg chg="del">
        <pc:chgData name="Michael Brent" userId="efbb700b7c4874dd" providerId="LiveId" clId="{769C5A45-A888-4ED1-BF73-CF0E4498F262}" dt="2020-03-01T15:35:24.568" v="674" actId="47"/>
        <pc:sldMkLst>
          <pc:docMk/>
          <pc:sldMk cId="2132737488" sldId="260"/>
        </pc:sldMkLst>
      </pc:sldChg>
      <pc:sldChg chg="del">
        <pc:chgData name="Michael Brent" userId="efbb700b7c4874dd" providerId="LiveId" clId="{769C5A45-A888-4ED1-BF73-CF0E4498F262}" dt="2020-03-01T15:35:24.568" v="674" actId="47"/>
        <pc:sldMkLst>
          <pc:docMk/>
          <pc:sldMk cId="3123093990" sldId="261"/>
        </pc:sldMkLst>
      </pc:sldChg>
      <pc:sldChg chg="del">
        <pc:chgData name="Michael Brent" userId="efbb700b7c4874dd" providerId="LiveId" clId="{769C5A45-A888-4ED1-BF73-CF0E4498F262}" dt="2020-03-01T15:35:24.568" v="674" actId="47"/>
        <pc:sldMkLst>
          <pc:docMk/>
          <pc:sldMk cId="2393932625" sldId="262"/>
        </pc:sldMkLst>
      </pc:sldChg>
      <pc:sldChg chg="modSp mod">
        <pc:chgData name="Michael Brent" userId="efbb700b7c4874dd" providerId="LiveId" clId="{769C5A45-A888-4ED1-BF73-CF0E4498F262}" dt="2020-03-01T11:25:20.542" v="321" actId="1036"/>
        <pc:sldMkLst>
          <pc:docMk/>
          <pc:sldMk cId="3290199498" sldId="263"/>
        </pc:sldMkLst>
        <pc:spChg chg="mod ord">
          <ac:chgData name="Michael Brent" userId="efbb700b7c4874dd" providerId="LiveId" clId="{769C5A45-A888-4ED1-BF73-CF0E4498F262}" dt="2020-03-01T11:25:20.542" v="321" actId="1036"/>
          <ac:spMkLst>
            <pc:docMk/>
            <pc:sldMk cId="3290199498" sldId="263"/>
            <ac:spMk id="2" creationId="{81A8C342-BC84-42FD-AC91-7762881AE52D}"/>
          </ac:spMkLst>
        </pc:spChg>
        <pc:spChg chg="mod ord">
          <ac:chgData name="Michael Brent" userId="efbb700b7c4874dd" providerId="LiveId" clId="{769C5A45-A888-4ED1-BF73-CF0E4498F262}" dt="2020-03-01T11:25:20.542" v="321" actId="1036"/>
          <ac:spMkLst>
            <pc:docMk/>
            <pc:sldMk cId="3290199498" sldId="263"/>
            <ac:spMk id="3" creationId="{83D9C521-34CB-44C8-8FC6-AC7D61BE8AF9}"/>
          </ac:spMkLst>
        </pc:spChg>
        <pc:spChg chg="mod ord">
          <ac:chgData name="Michael Brent" userId="efbb700b7c4874dd" providerId="LiveId" clId="{769C5A45-A888-4ED1-BF73-CF0E4498F262}" dt="2020-03-01T11:25:20.542" v="321" actId="1036"/>
          <ac:spMkLst>
            <pc:docMk/>
            <pc:sldMk cId="3290199498" sldId="263"/>
            <ac:spMk id="4" creationId="{547DF736-1304-44C8-91DE-1C16228B07D1}"/>
          </ac:spMkLst>
        </pc:spChg>
        <pc:spChg chg="mod ord">
          <ac:chgData name="Michael Brent" userId="efbb700b7c4874dd" providerId="LiveId" clId="{769C5A45-A888-4ED1-BF73-CF0E4498F262}" dt="2020-03-01T11:25:20.542" v="321" actId="1036"/>
          <ac:spMkLst>
            <pc:docMk/>
            <pc:sldMk cId="3290199498" sldId="263"/>
            <ac:spMk id="6" creationId="{F87F2252-CACA-4669-92E3-F06FCB25AD95}"/>
          </ac:spMkLst>
        </pc:spChg>
        <pc:picChg chg="mod">
          <ac:chgData name="Michael Brent" userId="efbb700b7c4874dd" providerId="LiveId" clId="{769C5A45-A888-4ED1-BF73-CF0E4498F262}" dt="2020-03-01T11:24:28.774" v="251" actId="167"/>
          <ac:picMkLst>
            <pc:docMk/>
            <pc:sldMk cId="3290199498" sldId="263"/>
            <ac:picMk id="1026" creationId="{2A0BD8EA-57D0-48A0-A455-167277421B43}"/>
          </ac:picMkLst>
        </pc:picChg>
      </pc:sldChg>
      <pc:sldChg chg="addSp delSp modSp add mod">
        <pc:chgData name="Michael Brent" userId="efbb700b7c4874dd" providerId="LiveId" clId="{769C5A45-A888-4ED1-BF73-CF0E4498F262}" dt="2020-03-01T21:12:20.893" v="3709" actId="255"/>
        <pc:sldMkLst>
          <pc:docMk/>
          <pc:sldMk cId="1627525127" sldId="264"/>
        </pc:sldMkLst>
        <pc:spChg chg="del">
          <ac:chgData name="Michael Brent" userId="efbb700b7c4874dd" providerId="LiveId" clId="{769C5A45-A888-4ED1-BF73-CF0E4498F262}" dt="2020-03-01T10:30:01.071" v="1"/>
          <ac:spMkLst>
            <pc:docMk/>
            <pc:sldMk cId="1627525127" sldId="264"/>
            <ac:spMk id="2" creationId="{19BB419E-AA4C-44F8-B8DD-16800F9CB1BF}"/>
          </ac:spMkLst>
        </pc:spChg>
        <pc:spChg chg="del">
          <ac:chgData name="Michael Brent" userId="efbb700b7c4874dd" providerId="LiveId" clId="{769C5A45-A888-4ED1-BF73-CF0E4498F262}" dt="2020-03-01T10:30:01.071" v="1"/>
          <ac:spMkLst>
            <pc:docMk/>
            <pc:sldMk cId="1627525127" sldId="264"/>
            <ac:spMk id="3" creationId="{387BA3FE-9111-4ED9-B728-92EB83DF8D8C}"/>
          </ac:spMkLst>
        </pc:spChg>
        <pc:spChg chg="add mod">
          <ac:chgData name="Michael Brent" userId="efbb700b7c4874dd" providerId="LiveId" clId="{769C5A45-A888-4ED1-BF73-CF0E4498F262}" dt="2020-03-01T21:12:20.893" v="3709" actId="255"/>
          <ac:spMkLst>
            <pc:docMk/>
            <pc:sldMk cId="1627525127" sldId="264"/>
            <ac:spMk id="4" creationId="{5A5FBD0C-44C4-498E-B3BC-8A152F379023}"/>
          </ac:spMkLst>
        </pc:spChg>
        <pc:spChg chg="add mod">
          <ac:chgData name="Michael Brent" userId="efbb700b7c4874dd" providerId="LiveId" clId="{769C5A45-A888-4ED1-BF73-CF0E4498F262}" dt="2020-03-01T10:32:03.655" v="16" actId="14100"/>
          <ac:spMkLst>
            <pc:docMk/>
            <pc:sldMk cId="1627525127" sldId="264"/>
            <ac:spMk id="5" creationId="{BD7D9055-627B-416C-B030-CEB9EDAEB46E}"/>
          </ac:spMkLst>
        </pc:spChg>
        <pc:spChg chg="add mod">
          <ac:chgData name="Michael Brent" userId="efbb700b7c4874dd" providerId="LiveId" clId="{769C5A45-A888-4ED1-BF73-CF0E4498F262}" dt="2020-03-01T20:34:30.090" v="972" actId="14100"/>
          <ac:spMkLst>
            <pc:docMk/>
            <pc:sldMk cId="1627525127" sldId="264"/>
            <ac:spMk id="6" creationId="{34ADFCEB-A48B-4C4B-AD28-38357F1CE950}"/>
          </ac:spMkLst>
        </pc:spChg>
        <pc:spChg chg="add mod ord">
          <ac:chgData name="Michael Brent" userId="efbb700b7c4874dd" providerId="LiveId" clId="{769C5A45-A888-4ED1-BF73-CF0E4498F262}" dt="2020-03-01T20:34:22.724" v="971" actId="6549"/>
          <ac:spMkLst>
            <pc:docMk/>
            <pc:sldMk cId="1627525127" sldId="264"/>
            <ac:spMk id="7" creationId="{573B54B7-3F40-466A-8D72-2CF06B4908E9}"/>
          </ac:spMkLst>
        </pc:spChg>
      </pc:sldChg>
      <pc:sldChg chg="modSp add del mod">
        <pc:chgData name="Michael Brent" userId="efbb700b7c4874dd" providerId="LiveId" clId="{769C5A45-A888-4ED1-BF73-CF0E4498F262}" dt="2020-03-01T11:35:57.764" v="569" actId="47"/>
        <pc:sldMkLst>
          <pc:docMk/>
          <pc:sldMk cId="1697902334" sldId="265"/>
        </pc:sldMkLst>
        <pc:spChg chg="mod">
          <ac:chgData name="Michael Brent" userId="efbb700b7c4874dd" providerId="LiveId" clId="{769C5A45-A888-4ED1-BF73-CF0E4498F262}" dt="2020-03-01T11:31:15.444" v="370" actId="20577"/>
          <ac:spMkLst>
            <pc:docMk/>
            <pc:sldMk cId="1697902334" sldId="265"/>
            <ac:spMk id="2" creationId="{95414EA0-DCEA-4EFC-A463-5D9E0A3E78B8}"/>
          </ac:spMkLst>
        </pc:spChg>
        <pc:spChg chg="mod">
          <ac:chgData name="Michael Brent" userId="efbb700b7c4874dd" providerId="LiveId" clId="{769C5A45-A888-4ED1-BF73-CF0E4498F262}" dt="2020-03-01T11:31:40.473" v="444" actId="20577"/>
          <ac:spMkLst>
            <pc:docMk/>
            <pc:sldMk cId="1697902334" sldId="265"/>
            <ac:spMk id="3" creationId="{925E2B31-FC6A-4FEF-A984-387914C7F43C}"/>
          </ac:spMkLst>
        </pc:spChg>
      </pc:sldChg>
      <pc:sldChg chg="modSp add mod modAnim modNotesTx">
        <pc:chgData name="Michael Brent" userId="efbb700b7c4874dd" providerId="LiveId" clId="{769C5A45-A888-4ED1-BF73-CF0E4498F262}" dt="2020-03-01T11:37:35.968" v="673" actId="20577"/>
        <pc:sldMkLst>
          <pc:docMk/>
          <pc:sldMk cId="2144148128" sldId="266"/>
        </pc:sldMkLst>
        <pc:spChg chg="mod">
          <ac:chgData name="Michael Brent" userId="efbb700b7c4874dd" providerId="LiveId" clId="{769C5A45-A888-4ED1-BF73-CF0E4498F262}" dt="2020-03-01T11:37:35.968" v="673" actId="20577"/>
          <ac:spMkLst>
            <pc:docMk/>
            <pc:sldMk cId="2144148128" sldId="266"/>
            <ac:spMk id="3" creationId="{83D9C521-34CB-44C8-8FC6-AC7D61BE8AF9}"/>
          </ac:spMkLst>
        </pc:spChg>
      </pc:sldChg>
      <pc:sldChg chg="modSp add del mod modAnim">
        <pc:chgData name="Michael Brent" userId="efbb700b7c4874dd" providerId="LiveId" clId="{769C5A45-A888-4ED1-BF73-CF0E4498F262}" dt="2020-03-01T11:37:25.929" v="657" actId="47"/>
        <pc:sldMkLst>
          <pc:docMk/>
          <pc:sldMk cId="179442739" sldId="267"/>
        </pc:sldMkLst>
        <pc:spChg chg="mod">
          <ac:chgData name="Michael Brent" userId="efbb700b7c4874dd" providerId="LiveId" clId="{769C5A45-A888-4ED1-BF73-CF0E4498F262}" dt="2020-03-01T11:37:09.015" v="655" actId="6549"/>
          <ac:spMkLst>
            <pc:docMk/>
            <pc:sldMk cId="179442739" sldId="267"/>
            <ac:spMk id="3" creationId="{83D9C521-34CB-44C8-8FC6-AC7D61BE8AF9}"/>
          </ac:spMkLst>
        </pc:spChg>
        <pc:spChg chg="mod ord">
          <ac:chgData name="Michael Brent" userId="efbb700b7c4874dd" providerId="LiveId" clId="{769C5A45-A888-4ED1-BF73-CF0E4498F262}" dt="2020-03-01T11:35:04.497" v="562" actId="167"/>
          <ac:spMkLst>
            <pc:docMk/>
            <pc:sldMk cId="179442739" sldId="267"/>
            <ac:spMk id="4" creationId="{547DF736-1304-44C8-91DE-1C16228B07D1}"/>
          </ac:spMkLst>
        </pc:spChg>
        <pc:spChg chg="mod ord">
          <ac:chgData name="Michael Brent" userId="efbb700b7c4874dd" providerId="LiveId" clId="{769C5A45-A888-4ED1-BF73-CF0E4498F262}" dt="2020-03-01T11:35:16.035" v="564" actId="167"/>
          <ac:spMkLst>
            <pc:docMk/>
            <pc:sldMk cId="179442739" sldId="267"/>
            <ac:spMk id="6" creationId="{F87F2252-CACA-4669-92E3-F06FCB25AD95}"/>
          </ac:spMkLst>
        </pc:spChg>
        <pc:picChg chg="mod">
          <ac:chgData name="Michael Brent" userId="efbb700b7c4874dd" providerId="LiveId" clId="{769C5A45-A888-4ED1-BF73-CF0E4498F262}" dt="2020-03-01T11:35:20.378" v="565" actId="167"/>
          <ac:picMkLst>
            <pc:docMk/>
            <pc:sldMk cId="179442739" sldId="267"/>
            <ac:picMk id="1026" creationId="{2A0BD8EA-57D0-48A0-A455-167277421B43}"/>
          </ac:picMkLst>
        </pc:picChg>
      </pc:sldChg>
      <pc:sldChg chg="modSp add mod modNotesTx">
        <pc:chgData name="Michael Brent" userId="efbb700b7c4874dd" providerId="LiveId" clId="{769C5A45-A888-4ED1-BF73-CF0E4498F262}" dt="2020-03-01T20:34:54.085" v="1036" actId="20577"/>
        <pc:sldMkLst>
          <pc:docMk/>
          <pc:sldMk cId="1705637758" sldId="268"/>
        </pc:sldMkLst>
        <pc:spChg chg="mod">
          <ac:chgData name="Michael Brent" userId="efbb700b7c4874dd" providerId="LiveId" clId="{769C5A45-A888-4ED1-BF73-CF0E4498F262}" dt="2020-03-01T11:37:14.562" v="656" actId="6549"/>
          <ac:spMkLst>
            <pc:docMk/>
            <pc:sldMk cId="1705637758" sldId="268"/>
            <ac:spMk id="3" creationId="{83D9C521-34CB-44C8-8FC6-AC7D61BE8AF9}"/>
          </ac:spMkLst>
        </pc:spChg>
      </pc:sldChg>
      <pc:sldChg chg="modSp add mod ord modNotesTx">
        <pc:chgData name="Michael Brent" userId="efbb700b7c4874dd" providerId="LiveId" clId="{769C5A45-A888-4ED1-BF73-CF0E4498F262}" dt="2020-03-01T22:33:02.228" v="6153" actId="1035"/>
        <pc:sldMkLst>
          <pc:docMk/>
          <pc:sldMk cId="2404153927" sldId="269"/>
        </pc:sldMkLst>
        <pc:spChg chg="mod">
          <ac:chgData name="Michael Brent" userId="efbb700b7c4874dd" providerId="LiveId" clId="{769C5A45-A888-4ED1-BF73-CF0E4498F262}" dt="2020-03-01T21:13:11.573" v="3743" actId="20577"/>
          <ac:spMkLst>
            <pc:docMk/>
            <pc:sldMk cId="2404153927" sldId="269"/>
            <ac:spMk id="4" creationId="{5A5FBD0C-44C4-498E-B3BC-8A152F379023}"/>
          </ac:spMkLst>
        </pc:spChg>
        <pc:spChg chg="mod">
          <ac:chgData name="Michael Brent" userId="efbb700b7c4874dd" providerId="LiveId" clId="{769C5A45-A888-4ED1-BF73-CF0E4498F262}" dt="2020-03-01T20:37:08.950" v="1167" actId="1035"/>
          <ac:spMkLst>
            <pc:docMk/>
            <pc:sldMk cId="2404153927" sldId="269"/>
            <ac:spMk id="6" creationId="{34ADFCEB-A48B-4C4B-AD28-38357F1CE950}"/>
          </ac:spMkLst>
        </pc:spChg>
        <pc:spChg chg="mod">
          <ac:chgData name="Michael Brent" userId="efbb700b7c4874dd" providerId="LiveId" clId="{769C5A45-A888-4ED1-BF73-CF0E4498F262}" dt="2020-03-01T22:33:02.228" v="6153" actId="1035"/>
          <ac:spMkLst>
            <pc:docMk/>
            <pc:sldMk cId="2404153927" sldId="269"/>
            <ac:spMk id="7" creationId="{573B54B7-3F40-466A-8D72-2CF06B4908E9}"/>
          </ac:spMkLst>
        </pc:spChg>
      </pc:sldChg>
      <pc:sldChg chg="modSp add mod modNotesTx">
        <pc:chgData name="Michael Brent" userId="efbb700b7c4874dd" providerId="LiveId" clId="{769C5A45-A888-4ED1-BF73-CF0E4498F262}" dt="2020-03-01T22:45:27.699" v="6178" actId="1036"/>
        <pc:sldMkLst>
          <pc:docMk/>
          <pc:sldMk cId="2944499085" sldId="270"/>
        </pc:sldMkLst>
        <pc:spChg chg="mod">
          <ac:chgData name="Michael Brent" userId="efbb700b7c4874dd" providerId="LiveId" clId="{769C5A45-A888-4ED1-BF73-CF0E4498F262}" dt="2020-03-01T21:13:20.997" v="3753" actId="20577"/>
          <ac:spMkLst>
            <pc:docMk/>
            <pc:sldMk cId="2944499085" sldId="270"/>
            <ac:spMk id="4" creationId="{5A5FBD0C-44C4-498E-B3BC-8A152F379023}"/>
          </ac:spMkLst>
        </pc:spChg>
        <pc:spChg chg="mod">
          <ac:chgData name="Michael Brent" userId="efbb700b7c4874dd" providerId="LiveId" clId="{769C5A45-A888-4ED1-BF73-CF0E4498F262}" dt="2020-03-01T16:35:39.713" v="692" actId="14100"/>
          <ac:spMkLst>
            <pc:docMk/>
            <pc:sldMk cId="2944499085" sldId="270"/>
            <ac:spMk id="6" creationId="{34ADFCEB-A48B-4C4B-AD28-38357F1CE950}"/>
          </ac:spMkLst>
        </pc:spChg>
        <pc:spChg chg="mod">
          <ac:chgData name="Michael Brent" userId="efbb700b7c4874dd" providerId="LiveId" clId="{769C5A45-A888-4ED1-BF73-CF0E4498F262}" dt="2020-03-01T22:45:27.699" v="6178" actId="1036"/>
          <ac:spMkLst>
            <pc:docMk/>
            <pc:sldMk cId="2944499085" sldId="270"/>
            <ac:spMk id="7" creationId="{573B54B7-3F40-466A-8D72-2CF06B4908E9}"/>
          </ac:spMkLst>
        </pc:spChg>
      </pc:sldChg>
      <pc:sldChg chg="modSp add mod modNotesTx">
        <pc:chgData name="Michael Brent" userId="efbb700b7c4874dd" providerId="LiveId" clId="{769C5A45-A888-4ED1-BF73-CF0E4498F262}" dt="2020-03-01T22:56:25.537" v="6196" actId="1035"/>
        <pc:sldMkLst>
          <pc:docMk/>
          <pc:sldMk cId="3543579697" sldId="271"/>
        </pc:sldMkLst>
        <pc:spChg chg="mod">
          <ac:chgData name="Michael Brent" userId="efbb700b7c4874dd" providerId="LiveId" clId="{769C5A45-A888-4ED1-BF73-CF0E4498F262}" dt="2020-03-01T21:54:21.956" v="6031" actId="20577"/>
          <ac:spMkLst>
            <pc:docMk/>
            <pc:sldMk cId="3543579697" sldId="271"/>
            <ac:spMk id="4" creationId="{5A5FBD0C-44C4-498E-B3BC-8A152F379023}"/>
          </ac:spMkLst>
        </pc:spChg>
        <pc:spChg chg="mod">
          <ac:chgData name="Michael Brent" userId="efbb700b7c4874dd" providerId="LiveId" clId="{769C5A45-A888-4ED1-BF73-CF0E4498F262}" dt="2020-03-01T22:56:25.537" v="6196" actId="1035"/>
          <ac:spMkLst>
            <pc:docMk/>
            <pc:sldMk cId="3543579697" sldId="271"/>
            <ac:spMk id="7" creationId="{573B54B7-3F40-466A-8D72-2CF06B4908E9}"/>
          </ac:spMkLst>
        </pc:spChg>
      </pc:sldChg>
      <pc:sldChg chg="modSp add mod">
        <pc:chgData name="Michael Brent" userId="efbb700b7c4874dd" providerId="LiveId" clId="{769C5A45-A888-4ED1-BF73-CF0E4498F262}" dt="2020-03-01T23:03:27.183" v="6221" actId="1036"/>
        <pc:sldMkLst>
          <pc:docMk/>
          <pc:sldMk cId="1778463111" sldId="272"/>
        </pc:sldMkLst>
        <pc:spChg chg="mod">
          <ac:chgData name="Michael Brent" userId="efbb700b7c4874dd" providerId="LiveId" clId="{769C5A45-A888-4ED1-BF73-CF0E4498F262}" dt="2020-03-01T23:00:57.424" v="6208" actId="20577"/>
          <ac:spMkLst>
            <pc:docMk/>
            <pc:sldMk cId="1778463111" sldId="272"/>
            <ac:spMk id="4" creationId="{5A5FBD0C-44C4-498E-B3BC-8A152F379023}"/>
          </ac:spMkLst>
        </pc:spChg>
        <pc:spChg chg="mod">
          <ac:chgData name="Michael Brent" userId="efbb700b7c4874dd" providerId="LiveId" clId="{769C5A45-A888-4ED1-BF73-CF0E4498F262}" dt="2020-03-01T16:37:49.659" v="707" actId="14100"/>
          <ac:spMkLst>
            <pc:docMk/>
            <pc:sldMk cId="1778463111" sldId="272"/>
            <ac:spMk id="6" creationId="{34ADFCEB-A48B-4C4B-AD28-38357F1CE950}"/>
          </ac:spMkLst>
        </pc:spChg>
        <pc:spChg chg="mod">
          <ac:chgData name="Michael Brent" userId="efbb700b7c4874dd" providerId="LiveId" clId="{769C5A45-A888-4ED1-BF73-CF0E4498F262}" dt="2020-03-01T23:03:27.183" v="6221" actId="1036"/>
          <ac:spMkLst>
            <pc:docMk/>
            <pc:sldMk cId="1778463111" sldId="272"/>
            <ac:spMk id="7" creationId="{573B54B7-3F40-466A-8D72-2CF06B4908E9}"/>
          </ac:spMkLst>
        </pc:spChg>
      </pc:sldChg>
      <pc:sldChg chg="modSp add mod modNotesTx">
        <pc:chgData name="Michael Brent" userId="efbb700b7c4874dd" providerId="LiveId" clId="{769C5A45-A888-4ED1-BF73-CF0E4498F262}" dt="2020-03-01T23:09:14.834" v="6250" actId="1035"/>
        <pc:sldMkLst>
          <pc:docMk/>
          <pc:sldMk cId="4280237333" sldId="273"/>
        </pc:sldMkLst>
        <pc:spChg chg="mod">
          <ac:chgData name="Michael Brent" userId="efbb700b7c4874dd" providerId="LiveId" clId="{769C5A45-A888-4ED1-BF73-CF0E4498F262}" dt="2020-03-01T21:14:19.523" v="3800" actId="20577"/>
          <ac:spMkLst>
            <pc:docMk/>
            <pc:sldMk cId="4280237333" sldId="273"/>
            <ac:spMk id="4" creationId="{5A5FBD0C-44C4-498E-B3BC-8A152F379023}"/>
          </ac:spMkLst>
        </pc:spChg>
        <pc:spChg chg="mod">
          <ac:chgData name="Michael Brent" userId="efbb700b7c4874dd" providerId="LiveId" clId="{769C5A45-A888-4ED1-BF73-CF0E4498F262}" dt="2020-03-01T16:39:14.688" v="715" actId="14100"/>
          <ac:spMkLst>
            <pc:docMk/>
            <pc:sldMk cId="4280237333" sldId="273"/>
            <ac:spMk id="6" creationId="{34ADFCEB-A48B-4C4B-AD28-38357F1CE950}"/>
          </ac:spMkLst>
        </pc:spChg>
        <pc:spChg chg="mod">
          <ac:chgData name="Michael Brent" userId="efbb700b7c4874dd" providerId="LiveId" clId="{769C5A45-A888-4ED1-BF73-CF0E4498F262}" dt="2020-03-01T23:09:14.834" v="6250" actId="1035"/>
          <ac:spMkLst>
            <pc:docMk/>
            <pc:sldMk cId="4280237333" sldId="273"/>
            <ac:spMk id="7" creationId="{573B54B7-3F40-466A-8D72-2CF06B4908E9}"/>
          </ac:spMkLst>
        </pc:spChg>
      </pc:sldChg>
      <pc:sldChg chg="addSp delSp modSp add del mod ord">
        <pc:chgData name="Michael Brent" userId="efbb700b7c4874dd" providerId="LiveId" clId="{769C5A45-A888-4ED1-BF73-CF0E4498F262}" dt="2020-03-01T20:44:27.006" v="1256" actId="47"/>
        <pc:sldMkLst>
          <pc:docMk/>
          <pc:sldMk cId="4027076180" sldId="274"/>
        </pc:sldMkLst>
        <pc:spChg chg="del">
          <ac:chgData name="Michael Brent" userId="efbb700b7c4874dd" providerId="LiveId" clId="{769C5A45-A888-4ED1-BF73-CF0E4498F262}" dt="2020-03-01T16:39:39.911" v="717"/>
          <ac:spMkLst>
            <pc:docMk/>
            <pc:sldMk cId="4027076180" sldId="274"/>
            <ac:spMk id="2" creationId="{85F3CC8B-E0FF-4139-822A-D70894C98968}"/>
          </ac:spMkLst>
        </pc:spChg>
        <pc:spChg chg="add mod">
          <ac:chgData name="Michael Brent" userId="efbb700b7c4874dd" providerId="LiveId" clId="{769C5A45-A888-4ED1-BF73-CF0E4498F262}" dt="2020-03-01T16:39:52.957" v="757" actId="20577"/>
          <ac:spMkLst>
            <pc:docMk/>
            <pc:sldMk cId="4027076180" sldId="274"/>
            <ac:spMk id="3" creationId="{76C63B1B-9268-4C19-A84B-A797CB780606}"/>
          </ac:spMkLst>
        </pc:spChg>
        <pc:spChg chg="add mod">
          <ac:chgData name="Michael Brent" userId="efbb700b7c4874dd" providerId="LiveId" clId="{769C5A45-A888-4ED1-BF73-CF0E4498F262}" dt="2020-03-01T16:39:39.911" v="717"/>
          <ac:spMkLst>
            <pc:docMk/>
            <pc:sldMk cId="4027076180" sldId="274"/>
            <ac:spMk id="4" creationId="{9F755004-FE67-40EA-83A6-24090D55A3D5}"/>
          </ac:spMkLst>
        </pc:spChg>
      </pc:sldChg>
      <pc:sldChg chg="modSp add mod modNotesTx">
        <pc:chgData name="Michael Brent" userId="efbb700b7c4874dd" providerId="LiveId" clId="{769C5A45-A888-4ED1-BF73-CF0E4498F262}" dt="2020-03-02T05:51:43.517" v="6265" actId="1038"/>
        <pc:sldMkLst>
          <pc:docMk/>
          <pc:sldMk cId="625590104" sldId="275"/>
        </pc:sldMkLst>
        <pc:spChg chg="mod">
          <ac:chgData name="Michael Brent" userId="efbb700b7c4874dd" providerId="LiveId" clId="{769C5A45-A888-4ED1-BF73-CF0E4498F262}" dt="2020-03-01T21:14:32.819" v="3821" actId="20577"/>
          <ac:spMkLst>
            <pc:docMk/>
            <pc:sldMk cId="625590104" sldId="275"/>
            <ac:spMk id="4" creationId="{5A5FBD0C-44C4-498E-B3BC-8A152F379023}"/>
          </ac:spMkLst>
        </pc:spChg>
        <pc:spChg chg="mod">
          <ac:chgData name="Michael Brent" userId="efbb700b7c4874dd" providerId="LiveId" clId="{769C5A45-A888-4ED1-BF73-CF0E4498F262}" dt="2020-03-02T05:51:43.517" v="6265" actId="1038"/>
          <ac:spMkLst>
            <pc:docMk/>
            <pc:sldMk cId="625590104" sldId="275"/>
            <ac:spMk id="6" creationId="{34ADFCEB-A48B-4C4B-AD28-38357F1CE950}"/>
          </ac:spMkLst>
        </pc:spChg>
        <pc:spChg chg="mod">
          <ac:chgData name="Michael Brent" userId="efbb700b7c4874dd" providerId="LiveId" clId="{769C5A45-A888-4ED1-BF73-CF0E4498F262}" dt="2020-03-02T05:50:59.977" v="6261" actId="1035"/>
          <ac:spMkLst>
            <pc:docMk/>
            <pc:sldMk cId="625590104" sldId="275"/>
            <ac:spMk id="7" creationId="{573B54B7-3F40-466A-8D72-2CF06B4908E9}"/>
          </ac:spMkLst>
        </pc:spChg>
      </pc:sldChg>
      <pc:sldChg chg="modSp add mod">
        <pc:chgData name="Michael Brent" userId="efbb700b7c4874dd" providerId="LiveId" clId="{769C5A45-A888-4ED1-BF73-CF0E4498F262}" dt="2020-03-02T06:05:16.676" v="6290" actId="20577"/>
        <pc:sldMkLst>
          <pc:docMk/>
          <pc:sldMk cId="471098770" sldId="276"/>
        </pc:sldMkLst>
        <pc:spChg chg="mod">
          <ac:chgData name="Michael Brent" userId="efbb700b7c4874dd" providerId="LiveId" clId="{769C5A45-A888-4ED1-BF73-CF0E4498F262}" dt="2020-03-01T21:15:17.221" v="3869" actId="20577"/>
          <ac:spMkLst>
            <pc:docMk/>
            <pc:sldMk cId="471098770" sldId="276"/>
            <ac:spMk id="4" creationId="{5A5FBD0C-44C4-498E-B3BC-8A152F379023}"/>
          </ac:spMkLst>
        </pc:spChg>
        <pc:spChg chg="mod">
          <ac:chgData name="Michael Brent" userId="efbb700b7c4874dd" providerId="LiveId" clId="{769C5A45-A888-4ED1-BF73-CF0E4498F262}" dt="2020-03-01T16:43:54.208" v="781" actId="14100"/>
          <ac:spMkLst>
            <pc:docMk/>
            <pc:sldMk cId="471098770" sldId="276"/>
            <ac:spMk id="6" creationId="{34ADFCEB-A48B-4C4B-AD28-38357F1CE950}"/>
          </ac:spMkLst>
        </pc:spChg>
        <pc:spChg chg="mod">
          <ac:chgData name="Michael Brent" userId="efbb700b7c4874dd" providerId="LiveId" clId="{769C5A45-A888-4ED1-BF73-CF0E4498F262}" dt="2020-03-02T06:05:16.676" v="6290" actId="20577"/>
          <ac:spMkLst>
            <pc:docMk/>
            <pc:sldMk cId="471098770" sldId="276"/>
            <ac:spMk id="7" creationId="{573B54B7-3F40-466A-8D72-2CF06B4908E9}"/>
          </ac:spMkLst>
        </pc:spChg>
      </pc:sldChg>
      <pc:sldChg chg="modSp add del mod">
        <pc:chgData name="Michael Brent" userId="efbb700b7c4874dd" providerId="LiveId" clId="{769C5A45-A888-4ED1-BF73-CF0E4498F262}" dt="2020-03-01T16:44:42.295" v="782" actId="47"/>
        <pc:sldMkLst>
          <pc:docMk/>
          <pc:sldMk cId="556804184" sldId="277"/>
        </pc:sldMkLst>
        <pc:spChg chg="mod">
          <ac:chgData name="Michael Brent" userId="efbb700b7c4874dd" providerId="LiveId" clId="{769C5A45-A888-4ED1-BF73-CF0E4498F262}" dt="2020-03-01T16:42:03.977" v="774" actId="1076"/>
          <ac:spMkLst>
            <pc:docMk/>
            <pc:sldMk cId="556804184" sldId="277"/>
            <ac:spMk id="7" creationId="{573B54B7-3F40-466A-8D72-2CF06B4908E9}"/>
          </ac:spMkLst>
        </pc:spChg>
      </pc:sldChg>
      <pc:sldChg chg="modSp add mod modNotesTx">
        <pc:chgData name="Michael Brent" userId="efbb700b7c4874dd" providerId="LiveId" clId="{769C5A45-A888-4ED1-BF73-CF0E4498F262}" dt="2020-03-01T22:18:45.949" v="6128" actId="1035"/>
        <pc:sldMkLst>
          <pc:docMk/>
          <pc:sldMk cId="4201958722" sldId="277"/>
        </pc:sldMkLst>
        <pc:spChg chg="mod">
          <ac:chgData name="Michael Brent" userId="efbb700b7c4874dd" providerId="LiveId" clId="{769C5A45-A888-4ED1-BF73-CF0E4498F262}" dt="2020-03-01T21:12:36.367" v="3721" actId="20577"/>
          <ac:spMkLst>
            <pc:docMk/>
            <pc:sldMk cId="4201958722" sldId="277"/>
            <ac:spMk id="4" creationId="{5A5FBD0C-44C4-498E-B3BC-8A152F379023}"/>
          </ac:spMkLst>
        </pc:spChg>
        <pc:spChg chg="mod">
          <ac:chgData name="Michael Brent" userId="efbb700b7c4874dd" providerId="LiveId" clId="{769C5A45-A888-4ED1-BF73-CF0E4498F262}" dt="2020-03-01T22:18:45.949" v="6128" actId="1035"/>
          <ac:spMkLst>
            <pc:docMk/>
            <pc:sldMk cId="4201958722" sldId="277"/>
            <ac:spMk id="6" creationId="{34ADFCEB-A48B-4C4B-AD28-38357F1CE950}"/>
          </ac:spMkLst>
        </pc:spChg>
        <pc:spChg chg="mod">
          <ac:chgData name="Michael Brent" userId="efbb700b7c4874dd" providerId="LiveId" clId="{769C5A45-A888-4ED1-BF73-CF0E4498F262}" dt="2020-03-01T22:18:35.674" v="6122" actId="1036"/>
          <ac:spMkLst>
            <pc:docMk/>
            <pc:sldMk cId="4201958722" sldId="277"/>
            <ac:spMk id="7" creationId="{573B54B7-3F40-466A-8D72-2CF06B4908E9}"/>
          </ac:spMkLst>
        </pc:spChg>
      </pc:sldChg>
      <pc:sldChg chg="modSp add mod">
        <pc:chgData name="Michael Brent" userId="efbb700b7c4874dd" providerId="LiveId" clId="{769C5A45-A888-4ED1-BF73-CF0E4498F262}" dt="2020-03-01T21:13:00.412" v="3742" actId="20577"/>
        <pc:sldMkLst>
          <pc:docMk/>
          <pc:sldMk cId="621368999" sldId="278"/>
        </pc:sldMkLst>
        <pc:spChg chg="mod">
          <ac:chgData name="Michael Brent" userId="efbb700b7c4874dd" providerId="LiveId" clId="{769C5A45-A888-4ED1-BF73-CF0E4498F262}" dt="2020-03-01T21:13:00.412" v="3742" actId="20577"/>
          <ac:spMkLst>
            <pc:docMk/>
            <pc:sldMk cId="621368999" sldId="278"/>
            <ac:spMk id="4" creationId="{5A5FBD0C-44C4-498E-B3BC-8A152F379023}"/>
          </ac:spMkLst>
        </pc:spChg>
        <pc:spChg chg="mod">
          <ac:chgData name="Michael Brent" userId="efbb700b7c4874dd" providerId="LiveId" clId="{769C5A45-A888-4ED1-BF73-CF0E4498F262}" dt="2020-03-01T20:38:53.733" v="1220" actId="1035"/>
          <ac:spMkLst>
            <pc:docMk/>
            <pc:sldMk cId="621368999" sldId="278"/>
            <ac:spMk id="6" creationId="{34ADFCEB-A48B-4C4B-AD28-38357F1CE950}"/>
          </ac:spMkLst>
        </pc:spChg>
        <pc:spChg chg="mod">
          <ac:chgData name="Michael Brent" userId="efbb700b7c4874dd" providerId="LiveId" clId="{769C5A45-A888-4ED1-BF73-CF0E4498F262}" dt="2020-03-01T20:37:22.515" v="1185" actId="1035"/>
          <ac:spMkLst>
            <pc:docMk/>
            <pc:sldMk cId="621368999" sldId="278"/>
            <ac:spMk id="7" creationId="{573B54B7-3F40-466A-8D72-2CF06B4908E9}"/>
          </ac:spMkLst>
        </pc:spChg>
      </pc:sldChg>
      <pc:sldChg chg="addSp delSp modSp add mod ord modNotesTx">
        <pc:chgData name="Michael Brent" userId="efbb700b7c4874dd" providerId="LiveId" clId="{769C5A45-A888-4ED1-BF73-CF0E4498F262}" dt="2020-03-01T21:56:03.706" v="6062"/>
        <pc:sldMkLst>
          <pc:docMk/>
          <pc:sldMk cId="942381919" sldId="279"/>
        </pc:sldMkLst>
        <pc:spChg chg="del">
          <ac:chgData name="Michael Brent" userId="efbb700b7c4874dd" providerId="LiveId" clId="{769C5A45-A888-4ED1-BF73-CF0E4498F262}" dt="2020-03-01T20:46:39.139" v="1557"/>
          <ac:spMkLst>
            <pc:docMk/>
            <pc:sldMk cId="942381919" sldId="279"/>
            <ac:spMk id="2" creationId="{BD5F8FFA-74D3-4F4B-8F0A-82134E297101}"/>
          </ac:spMkLst>
        </pc:spChg>
        <pc:spChg chg="add del mod">
          <ac:chgData name="Michael Brent" userId="efbb700b7c4874dd" providerId="LiveId" clId="{769C5A45-A888-4ED1-BF73-CF0E4498F262}" dt="2020-03-01T20:46:50.035" v="1558"/>
          <ac:spMkLst>
            <pc:docMk/>
            <pc:sldMk cId="942381919" sldId="279"/>
            <ac:spMk id="3" creationId="{0978F114-1C2A-4C44-B17B-A4EEB8A90550}"/>
          </ac:spMkLst>
        </pc:spChg>
        <pc:spChg chg="add del mod">
          <ac:chgData name="Michael Brent" userId="efbb700b7c4874dd" providerId="LiveId" clId="{769C5A45-A888-4ED1-BF73-CF0E4498F262}" dt="2020-03-01T20:46:50.035" v="1558"/>
          <ac:spMkLst>
            <pc:docMk/>
            <pc:sldMk cId="942381919" sldId="279"/>
            <ac:spMk id="4" creationId="{2A3A04C3-B3BF-4C7B-A196-8A911D156A34}"/>
          </ac:spMkLst>
        </pc:spChg>
        <pc:spChg chg="add mod">
          <ac:chgData name="Michael Brent" userId="efbb700b7c4874dd" providerId="LiveId" clId="{769C5A45-A888-4ED1-BF73-CF0E4498F262}" dt="2020-03-01T20:47:06.393" v="1578" actId="20577"/>
          <ac:spMkLst>
            <pc:docMk/>
            <pc:sldMk cId="942381919" sldId="279"/>
            <ac:spMk id="5" creationId="{382BC302-AA8A-46DD-AC1C-3FA1F382C131}"/>
          </ac:spMkLst>
        </pc:spChg>
        <pc:spChg chg="add mod">
          <ac:chgData name="Michael Brent" userId="efbb700b7c4874dd" providerId="LiveId" clId="{769C5A45-A888-4ED1-BF73-CF0E4498F262}" dt="2020-03-01T20:48:06.530" v="1776" actId="20577"/>
          <ac:spMkLst>
            <pc:docMk/>
            <pc:sldMk cId="942381919" sldId="279"/>
            <ac:spMk id="6" creationId="{1533DB8A-4007-4209-9E26-F9F7C948AE9C}"/>
          </ac:spMkLst>
        </pc:spChg>
      </pc:sldChg>
      <pc:sldChg chg="modSp add mod">
        <pc:chgData name="Michael Brent" userId="efbb700b7c4874dd" providerId="LiveId" clId="{769C5A45-A888-4ED1-BF73-CF0E4498F262}" dt="2020-03-02T05:57:43.221" v="6281" actId="20577"/>
        <pc:sldMkLst>
          <pc:docMk/>
          <pc:sldMk cId="4274272490" sldId="280"/>
        </pc:sldMkLst>
        <pc:spChg chg="mod">
          <ac:chgData name="Michael Brent" userId="efbb700b7c4874dd" providerId="LiveId" clId="{769C5A45-A888-4ED1-BF73-CF0E4498F262}" dt="2020-03-01T21:14:52.829" v="3846" actId="20577"/>
          <ac:spMkLst>
            <pc:docMk/>
            <pc:sldMk cId="4274272490" sldId="280"/>
            <ac:spMk id="4" creationId="{5A5FBD0C-44C4-498E-B3BC-8A152F379023}"/>
          </ac:spMkLst>
        </pc:spChg>
        <pc:spChg chg="mod">
          <ac:chgData name="Michael Brent" userId="efbb700b7c4874dd" providerId="LiveId" clId="{769C5A45-A888-4ED1-BF73-CF0E4498F262}" dt="2020-03-02T05:57:43.221" v="6281" actId="20577"/>
          <ac:spMkLst>
            <pc:docMk/>
            <pc:sldMk cId="4274272490" sldId="280"/>
            <ac:spMk id="7" creationId="{573B54B7-3F40-466A-8D72-2CF06B4908E9}"/>
          </ac:spMkLst>
        </pc:spChg>
      </pc:sldChg>
      <pc:sldChg chg="modSp add mod">
        <pc:chgData name="Michael Brent" userId="efbb700b7c4874dd" providerId="LiveId" clId="{769C5A45-A888-4ED1-BF73-CF0E4498F262}" dt="2020-03-02T06:15:53.459" v="6314" actId="1035"/>
        <pc:sldMkLst>
          <pc:docMk/>
          <pc:sldMk cId="3205388095" sldId="281"/>
        </pc:sldMkLst>
        <pc:spChg chg="mod">
          <ac:chgData name="Michael Brent" userId="efbb700b7c4874dd" providerId="LiveId" clId="{769C5A45-A888-4ED1-BF73-CF0E4498F262}" dt="2020-03-01T21:18:59.233" v="3889" actId="20577"/>
          <ac:spMkLst>
            <pc:docMk/>
            <pc:sldMk cId="3205388095" sldId="281"/>
            <ac:spMk id="4" creationId="{5A5FBD0C-44C4-498E-B3BC-8A152F379023}"/>
          </ac:spMkLst>
        </pc:spChg>
        <pc:spChg chg="mod">
          <ac:chgData name="Michael Brent" userId="efbb700b7c4874dd" providerId="LiveId" clId="{769C5A45-A888-4ED1-BF73-CF0E4498F262}" dt="2020-03-01T21:17:20.982" v="3880" actId="14100"/>
          <ac:spMkLst>
            <pc:docMk/>
            <pc:sldMk cId="3205388095" sldId="281"/>
            <ac:spMk id="6" creationId="{34ADFCEB-A48B-4C4B-AD28-38357F1CE950}"/>
          </ac:spMkLst>
        </pc:spChg>
        <pc:spChg chg="mod">
          <ac:chgData name="Michael Brent" userId="efbb700b7c4874dd" providerId="LiveId" clId="{769C5A45-A888-4ED1-BF73-CF0E4498F262}" dt="2020-03-02T06:15:53.459" v="6314" actId="1035"/>
          <ac:spMkLst>
            <pc:docMk/>
            <pc:sldMk cId="3205388095" sldId="281"/>
            <ac:spMk id="7" creationId="{573B54B7-3F40-466A-8D72-2CF06B4908E9}"/>
          </ac:spMkLst>
        </pc:spChg>
      </pc:sldChg>
      <pc:sldChg chg="modSp add mod modNotesTx">
        <pc:chgData name="Michael Brent" userId="efbb700b7c4874dd" providerId="LiveId" clId="{769C5A45-A888-4ED1-BF73-CF0E4498F262}" dt="2020-03-02T10:11:19.391" v="6746" actId="1035"/>
        <pc:sldMkLst>
          <pc:docMk/>
          <pc:sldMk cId="3016493129" sldId="282"/>
        </pc:sldMkLst>
        <pc:spChg chg="mod">
          <ac:chgData name="Michael Brent" userId="efbb700b7c4874dd" providerId="LiveId" clId="{769C5A45-A888-4ED1-BF73-CF0E4498F262}" dt="2020-03-02T06:20:51.236" v="6339" actId="20577"/>
          <ac:spMkLst>
            <pc:docMk/>
            <pc:sldMk cId="3016493129" sldId="282"/>
            <ac:spMk id="4" creationId="{5A5FBD0C-44C4-498E-B3BC-8A152F379023}"/>
          </ac:spMkLst>
        </pc:spChg>
        <pc:spChg chg="mod">
          <ac:chgData name="Michael Brent" userId="efbb700b7c4874dd" providerId="LiveId" clId="{769C5A45-A888-4ED1-BF73-CF0E4498F262}" dt="2020-03-01T21:19:48.130" v="3915" actId="14100"/>
          <ac:spMkLst>
            <pc:docMk/>
            <pc:sldMk cId="3016493129" sldId="282"/>
            <ac:spMk id="6" creationId="{34ADFCEB-A48B-4C4B-AD28-38357F1CE950}"/>
          </ac:spMkLst>
        </pc:spChg>
        <pc:spChg chg="mod">
          <ac:chgData name="Michael Brent" userId="efbb700b7c4874dd" providerId="LiveId" clId="{769C5A45-A888-4ED1-BF73-CF0E4498F262}" dt="2020-03-02T10:11:19.391" v="6746" actId="1035"/>
          <ac:spMkLst>
            <pc:docMk/>
            <pc:sldMk cId="3016493129" sldId="282"/>
            <ac:spMk id="7" creationId="{573B54B7-3F40-466A-8D72-2CF06B4908E9}"/>
          </ac:spMkLst>
        </pc:spChg>
      </pc:sldChg>
      <pc:sldChg chg="add ord modNotesTx">
        <pc:chgData name="Michael Brent" userId="efbb700b7c4874dd" providerId="LiveId" clId="{769C5A45-A888-4ED1-BF73-CF0E4498F262}" dt="2020-03-01T21:29:26.474" v="4956" actId="20577"/>
        <pc:sldMkLst>
          <pc:docMk/>
          <pc:sldMk cId="3643238080" sldId="283"/>
        </pc:sldMkLst>
      </pc:sldChg>
      <pc:sldChg chg="addSp delSp modSp add mod">
        <pc:chgData name="Michael Brent" userId="efbb700b7c4874dd" providerId="LiveId" clId="{769C5A45-A888-4ED1-BF73-CF0E4498F262}" dt="2020-03-01T21:27:36.650" v="4855" actId="20577"/>
        <pc:sldMkLst>
          <pc:docMk/>
          <pc:sldMk cId="1990881939" sldId="284"/>
        </pc:sldMkLst>
        <pc:spChg chg="del">
          <ac:chgData name="Michael Brent" userId="efbb700b7c4874dd" providerId="LiveId" clId="{769C5A45-A888-4ED1-BF73-CF0E4498F262}" dt="2020-03-01T21:22:46.054" v="4184"/>
          <ac:spMkLst>
            <pc:docMk/>
            <pc:sldMk cId="1990881939" sldId="284"/>
            <ac:spMk id="2" creationId="{55F2D470-3FC0-4F58-9F47-AC20A63DE374}"/>
          </ac:spMkLst>
        </pc:spChg>
        <pc:spChg chg="del">
          <ac:chgData name="Michael Brent" userId="efbb700b7c4874dd" providerId="LiveId" clId="{769C5A45-A888-4ED1-BF73-CF0E4498F262}" dt="2020-03-01T21:22:46.054" v="4184"/>
          <ac:spMkLst>
            <pc:docMk/>
            <pc:sldMk cId="1990881939" sldId="284"/>
            <ac:spMk id="3" creationId="{54EAC305-B0ED-4774-A016-A2E80FF6B47F}"/>
          </ac:spMkLst>
        </pc:spChg>
        <pc:spChg chg="add mod">
          <ac:chgData name="Michael Brent" userId="efbb700b7c4874dd" providerId="LiveId" clId="{769C5A45-A888-4ED1-BF73-CF0E4498F262}" dt="2020-03-01T21:23:56.226" v="4282" actId="14100"/>
          <ac:spMkLst>
            <pc:docMk/>
            <pc:sldMk cId="1990881939" sldId="284"/>
            <ac:spMk id="4" creationId="{9B1C3790-DD71-4462-849F-EDE59BBAAB61}"/>
          </ac:spMkLst>
        </pc:spChg>
        <pc:spChg chg="add mod">
          <ac:chgData name="Michael Brent" userId="efbb700b7c4874dd" providerId="LiveId" clId="{769C5A45-A888-4ED1-BF73-CF0E4498F262}" dt="2020-03-01T21:27:36.650" v="4855" actId="20577"/>
          <ac:spMkLst>
            <pc:docMk/>
            <pc:sldMk cId="1990881939" sldId="284"/>
            <ac:spMk id="5" creationId="{CE5C04E3-8498-4573-9C40-C59FFD6A48A7}"/>
          </ac:spMkLst>
        </pc:spChg>
      </pc:sldChg>
      <pc:sldChg chg="modSp add mod modAnim modNotesTx">
        <pc:chgData name="Michael Brent" userId="efbb700b7c4874dd" providerId="LiveId" clId="{769C5A45-A888-4ED1-BF73-CF0E4498F262}" dt="2020-03-01T21:51:35.805" v="5985" actId="20577"/>
        <pc:sldMkLst>
          <pc:docMk/>
          <pc:sldMk cId="3206176524" sldId="285"/>
        </pc:sldMkLst>
        <pc:spChg chg="mod">
          <ac:chgData name="Michael Brent" userId="efbb700b7c4874dd" providerId="LiveId" clId="{769C5A45-A888-4ED1-BF73-CF0E4498F262}" dt="2020-03-01T21:30:20.500" v="5094" actId="20577"/>
          <ac:spMkLst>
            <pc:docMk/>
            <pc:sldMk cId="3206176524" sldId="285"/>
            <ac:spMk id="4" creationId="{9B1C3790-DD71-4462-849F-EDE59BBAAB61}"/>
          </ac:spMkLst>
        </pc:spChg>
        <pc:spChg chg="mod">
          <ac:chgData name="Michael Brent" userId="efbb700b7c4874dd" providerId="LiveId" clId="{769C5A45-A888-4ED1-BF73-CF0E4498F262}" dt="2020-03-01T21:51:35.805" v="5985" actId="20577"/>
          <ac:spMkLst>
            <pc:docMk/>
            <pc:sldMk cId="3206176524" sldId="285"/>
            <ac:spMk id="5" creationId="{CE5C04E3-8498-4573-9C40-C59FFD6A48A7}"/>
          </ac:spMkLst>
        </pc:spChg>
      </pc:sldChg>
      <pc:sldChg chg="add modNotesTx">
        <pc:chgData name="Michael Brent" userId="efbb700b7c4874dd" providerId="LiveId" clId="{769C5A45-A888-4ED1-BF73-CF0E4498F262}" dt="2020-03-02T06:38:08.341" v="6735" actId="20577"/>
        <pc:sldMkLst>
          <pc:docMk/>
          <pc:sldMk cId="2644432723" sldId="286"/>
        </pc:sldMkLst>
      </pc:sldChg>
      <pc:sldChg chg="modSp add mod modTransition modAnim">
        <pc:chgData name="Michael Brent" userId="efbb700b7c4874dd" providerId="LiveId" clId="{769C5A45-A888-4ED1-BF73-CF0E4498F262}" dt="2020-03-01T22:16:59.727" v="6111"/>
        <pc:sldMkLst>
          <pc:docMk/>
          <pc:sldMk cId="3471371128" sldId="287"/>
        </pc:sldMkLst>
        <pc:spChg chg="mod">
          <ac:chgData name="Michael Brent" userId="efbb700b7c4874dd" providerId="LiveId" clId="{769C5A45-A888-4ED1-BF73-CF0E4498F262}" dt="2020-03-01T21:52:50.266" v="5992" actId="20577"/>
          <ac:spMkLst>
            <pc:docMk/>
            <pc:sldMk cId="3471371128" sldId="287"/>
            <ac:spMk id="4" creationId="{5A5FBD0C-44C4-498E-B3BC-8A152F379023}"/>
          </ac:spMkLst>
        </pc:spChg>
      </pc:sldChg>
      <pc:sldChg chg="modSp add mod modTransition modAnim">
        <pc:chgData name="Michael Brent" userId="efbb700b7c4874dd" providerId="LiveId" clId="{769C5A45-A888-4ED1-BF73-CF0E4498F262}" dt="2020-03-01T22:32:30.044" v="6150"/>
        <pc:sldMkLst>
          <pc:docMk/>
          <pc:sldMk cId="610936402" sldId="288"/>
        </pc:sldMkLst>
        <pc:spChg chg="mod">
          <ac:chgData name="Michael Brent" userId="efbb700b7c4874dd" providerId="LiveId" clId="{769C5A45-A888-4ED1-BF73-CF0E4498F262}" dt="2020-03-01T21:55:18.389" v="6053" actId="6549"/>
          <ac:spMkLst>
            <pc:docMk/>
            <pc:sldMk cId="610936402" sldId="288"/>
            <ac:spMk id="4" creationId="{5A5FBD0C-44C4-498E-B3BC-8A152F379023}"/>
          </ac:spMkLst>
        </pc:spChg>
        <pc:spChg chg="mod">
          <ac:chgData name="Michael Brent" userId="efbb700b7c4874dd" providerId="LiveId" clId="{769C5A45-A888-4ED1-BF73-CF0E4498F262}" dt="2020-03-01T22:32:20.865" v="6147" actId="207"/>
          <ac:spMkLst>
            <pc:docMk/>
            <pc:sldMk cId="610936402" sldId="288"/>
            <ac:spMk id="7" creationId="{573B54B7-3F40-466A-8D72-2CF06B4908E9}"/>
          </ac:spMkLst>
        </pc:spChg>
      </pc:sldChg>
      <pc:sldChg chg="modSp add mod modTransition modAnim">
        <pc:chgData name="Michael Brent" userId="efbb700b7c4874dd" providerId="LiveId" clId="{769C5A45-A888-4ED1-BF73-CF0E4498F262}" dt="2020-03-01T22:38:47.142" v="6167" actId="207"/>
        <pc:sldMkLst>
          <pc:docMk/>
          <pc:sldMk cId="2111214588" sldId="289"/>
        </pc:sldMkLst>
        <pc:spChg chg="mod">
          <ac:chgData name="Michael Brent" userId="efbb700b7c4874dd" providerId="LiveId" clId="{769C5A45-A888-4ED1-BF73-CF0E4498F262}" dt="2020-03-01T21:53:41.385" v="6019" actId="20577"/>
          <ac:spMkLst>
            <pc:docMk/>
            <pc:sldMk cId="2111214588" sldId="289"/>
            <ac:spMk id="4" creationId="{5A5FBD0C-44C4-498E-B3BC-8A152F379023}"/>
          </ac:spMkLst>
        </pc:spChg>
        <pc:spChg chg="mod">
          <ac:chgData name="Michael Brent" userId="efbb700b7c4874dd" providerId="LiveId" clId="{769C5A45-A888-4ED1-BF73-CF0E4498F262}" dt="2020-03-01T22:38:47.142" v="6167" actId="207"/>
          <ac:spMkLst>
            <pc:docMk/>
            <pc:sldMk cId="2111214588" sldId="289"/>
            <ac:spMk id="7" creationId="{573B54B7-3F40-466A-8D72-2CF06B4908E9}"/>
          </ac:spMkLst>
        </pc:spChg>
      </pc:sldChg>
      <pc:sldChg chg="modSp add mod modTransition modAnim">
        <pc:chgData name="Michael Brent" userId="efbb700b7c4874dd" providerId="LiveId" clId="{769C5A45-A888-4ED1-BF73-CF0E4498F262}" dt="2020-03-01T22:44:10.387" v="6176"/>
        <pc:sldMkLst>
          <pc:docMk/>
          <pc:sldMk cId="4163142219" sldId="290"/>
        </pc:sldMkLst>
        <pc:spChg chg="mod">
          <ac:chgData name="Michael Brent" userId="efbb700b7c4874dd" providerId="LiveId" clId="{769C5A45-A888-4ED1-BF73-CF0E4498F262}" dt="2020-03-01T21:53:54.623" v="6027" actId="20577"/>
          <ac:spMkLst>
            <pc:docMk/>
            <pc:sldMk cId="4163142219" sldId="290"/>
            <ac:spMk id="4" creationId="{5A5FBD0C-44C4-498E-B3BC-8A152F379023}"/>
          </ac:spMkLst>
        </pc:spChg>
      </pc:sldChg>
      <pc:sldChg chg="modSp add mod modTransition modAnim">
        <pc:chgData name="Michael Brent" userId="efbb700b7c4874dd" providerId="LiveId" clId="{769C5A45-A888-4ED1-BF73-CF0E4498F262}" dt="2020-03-01T22:54:09.268" v="6191"/>
        <pc:sldMkLst>
          <pc:docMk/>
          <pc:sldMk cId="1721168544" sldId="291"/>
        </pc:sldMkLst>
        <pc:spChg chg="mod">
          <ac:chgData name="Michael Brent" userId="efbb700b7c4874dd" providerId="LiveId" clId="{769C5A45-A888-4ED1-BF73-CF0E4498F262}" dt="2020-03-01T21:54:29.278" v="6042" actId="20577"/>
          <ac:spMkLst>
            <pc:docMk/>
            <pc:sldMk cId="1721168544" sldId="291"/>
            <ac:spMk id="4" creationId="{5A5FBD0C-44C4-498E-B3BC-8A152F379023}"/>
          </ac:spMkLst>
        </pc:spChg>
        <pc:spChg chg="mod">
          <ac:chgData name="Michael Brent" userId="efbb700b7c4874dd" providerId="LiveId" clId="{769C5A45-A888-4ED1-BF73-CF0E4498F262}" dt="2020-03-01T22:52:41.332" v="6187" actId="207"/>
          <ac:spMkLst>
            <pc:docMk/>
            <pc:sldMk cId="1721168544" sldId="291"/>
            <ac:spMk id="7" creationId="{573B54B7-3F40-466A-8D72-2CF06B4908E9}"/>
          </ac:spMkLst>
        </pc:spChg>
      </pc:sldChg>
      <pc:sldChg chg="modSp add mod modTransition modAnim">
        <pc:chgData name="Michael Brent" userId="efbb700b7c4874dd" providerId="LiveId" clId="{769C5A45-A888-4ED1-BF73-CF0E4498F262}" dt="2020-03-01T23:03:09.786" v="6220" actId="20577"/>
        <pc:sldMkLst>
          <pc:docMk/>
          <pc:sldMk cId="552782387" sldId="292"/>
        </pc:sldMkLst>
        <pc:spChg chg="mod">
          <ac:chgData name="Michael Brent" userId="efbb700b7c4874dd" providerId="LiveId" clId="{769C5A45-A888-4ED1-BF73-CF0E4498F262}" dt="2020-03-01T21:54:49.504" v="6051" actId="20577"/>
          <ac:spMkLst>
            <pc:docMk/>
            <pc:sldMk cId="552782387" sldId="292"/>
            <ac:spMk id="4" creationId="{5A5FBD0C-44C4-498E-B3BC-8A152F379023}"/>
          </ac:spMkLst>
        </pc:spChg>
        <pc:spChg chg="mod">
          <ac:chgData name="Michael Brent" userId="efbb700b7c4874dd" providerId="LiveId" clId="{769C5A45-A888-4ED1-BF73-CF0E4498F262}" dt="2020-03-01T23:03:09.786" v="6220" actId="20577"/>
          <ac:spMkLst>
            <pc:docMk/>
            <pc:sldMk cId="552782387" sldId="292"/>
            <ac:spMk id="7" creationId="{573B54B7-3F40-466A-8D72-2CF06B4908E9}"/>
          </ac:spMkLst>
        </pc:spChg>
      </pc:sldChg>
      <pc:sldChg chg="add del">
        <pc:chgData name="Michael Brent" userId="efbb700b7c4874dd" providerId="LiveId" clId="{769C5A45-A888-4ED1-BF73-CF0E4498F262}" dt="2020-03-01T23:00:25.304" v="6202" actId="47"/>
        <pc:sldMkLst>
          <pc:docMk/>
          <pc:sldMk cId="2410761765" sldId="293"/>
        </pc:sldMkLst>
      </pc:sldChg>
      <pc:sldChg chg="modSp add mod modTransition modAnim">
        <pc:chgData name="Michael Brent" userId="efbb700b7c4874dd" providerId="LiveId" clId="{769C5A45-A888-4ED1-BF73-CF0E4498F262}" dt="2020-03-02T05:51:06.817" v="6264"/>
        <pc:sldMkLst>
          <pc:docMk/>
          <pc:sldMk cId="4211832040" sldId="294"/>
        </pc:sldMkLst>
        <pc:spChg chg="mod">
          <ac:chgData name="Michael Brent" userId="efbb700b7c4874dd" providerId="LiveId" clId="{769C5A45-A888-4ED1-BF73-CF0E4498F262}" dt="2020-03-01T21:56:31.893" v="6063"/>
          <ac:spMkLst>
            <pc:docMk/>
            <pc:sldMk cId="4211832040" sldId="294"/>
            <ac:spMk id="4" creationId="{5A5FBD0C-44C4-498E-B3BC-8A152F379023}"/>
          </ac:spMkLst>
        </pc:spChg>
        <pc:spChg chg="mod">
          <ac:chgData name="Michael Brent" userId="efbb700b7c4874dd" providerId="LiveId" clId="{769C5A45-A888-4ED1-BF73-CF0E4498F262}" dt="2020-03-02T05:50:51.297" v="6257" actId="20577"/>
          <ac:spMkLst>
            <pc:docMk/>
            <pc:sldMk cId="4211832040" sldId="294"/>
            <ac:spMk id="7" creationId="{573B54B7-3F40-466A-8D72-2CF06B4908E9}"/>
          </ac:spMkLst>
        </pc:spChg>
      </pc:sldChg>
      <pc:sldChg chg="modSp add mod modTransition modAnim">
        <pc:chgData name="Michael Brent" userId="efbb700b7c4874dd" providerId="LiveId" clId="{769C5A45-A888-4ED1-BF73-CF0E4498F262}" dt="2020-03-02T05:57:56.715" v="6284"/>
        <pc:sldMkLst>
          <pc:docMk/>
          <pc:sldMk cId="1890706308" sldId="295"/>
        </pc:sldMkLst>
        <pc:spChg chg="mod">
          <ac:chgData name="Michael Brent" userId="efbb700b7c4874dd" providerId="LiveId" clId="{769C5A45-A888-4ED1-BF73-CF0E4498F262}" dt="2020-03-01T21:56:45.332" v="6073" actId="20577"/>
          <ac:spMkLst>
            <pc:docMk/>
            <pc:sldMk cId="1890706308" sldId="295"/>
            <ac:spMk id="4" creationId="{5A5FBD0C-44C4-498E-B3BC-8A152F379023}"/>
          </ac:spMkLst>
        </pc:spChg>
        <pc:spChg chg="mod">
          <ac:chgData name="Michael Brent" userId="efbb700b7c4874dd" providerId="LiveId" clId="{769C5A45-A888-4ED1-BF73-CF0E4498F262}" dt="2020-03-02T05:51:55.612" v="6266" actId="1038"/>
          <ac:spMkLst>
            <pc:docMk/>
            <pc:sldMk cId="1890706308" sldId="295"/>
            <ac:spMk id="6" creationId="{34ADFCEB-A48B-4C4B-AD28-38357F1CE950}"/>
          </ac:spMkLst>
        </pc:spChg>
      </pc:sldChg>
      <pc:sldChg chg="modSp add mod modTransition modAnim">
        <pc:chgData name="Michael Brent" userId="efbb700b7c4874dd" providerId="LiveId" clId="{769C5A45-A888-4ED1-BF73-CF0E4498F262}" dt="2020-03-02T06:06:13.566" v="6295" actId="20577"/>
        <pc:sldMkLst>
          <pc:docMk/>
          <pc:sldMk cId="2618622976" sldId="296"/>
        </pc:sldMkLst>
        <pc:spChg chg="mod">
          <ac:chgData name="Michael Brent" userId="efbb700b7c4874dd" providerId="LiveId" clId="{769C5A45-A888-4ED1-BF73-CF0E4498F262}" dt="2020-03-01T21:57:00.606" v="6082" actId="20577"/>
          <ac:spMkLst>
            <pc:docMk/>
            <pc:sldMk cId="2618622976" sldId="296"/>
            <ac:spMk id="4" creationId="{5A5FBD0C-44C4-498E-B3BC-8A152F379023}"/>
          </ac:spMkLst>
        </pc:spChg>
        <pc:spChg chg="mod">
          <ac:chgData name="Michael Brent" userId="efbb700b7c4874dd" providerId="LiveId" clId="{769C5A45-A888-4ED1-BF73-CF0E4498F262}" dt="2020-03-02T06:06:13.566" v="6295" actId="20577"/>
          <ac:spMkLst>
            <pc:docMk/>
            <pc:sldMk cId="2618622976" sldId="296"/>
            <ac:spMk id="7" creationId="{573B54B7-3F40-466A-8D72-2CF06B4908E9}"/>
          </ac:spMkLst>
        </pc:spChg>
      </pc:sldChg>
      <pc:sldChg chg="modSp add mod modTransition modAnim">
        <pc:chgData name="Michael Brent" userId="efbb700b7c4874dd" providerId="LiveId" clId="{769C5A45-A888-4ED1-BF73-CF0E4498F262}" dt="2020-03-02T06:15:20.608" v="6311" actId="20577"/>
        <pc:sldMkLst>
          <pc:docMk/>
          <pc:sldMk cId="3741236034" sldId="297"/>
        </pc:sldMkLst>
        <pc:spChg chg="mod">
          <ac:chgData name="Michael Brent" userId="efbb700b7c4874dd" providerId="LiveId" clId="{769C5A45-A888-4ED1-BF73-CF0E4498F262}" dt="2020-03-01T21:57:17.601" v="6090" actId="20577"/>
          <ac:spMkLst>
            <pc:docMk/>
            <pc:sldMk cId="3741236034" sldId="297"/>
            <ac:spMk id="4" creationId="{5A5FBD0C-44C4-498E-B3BC-8A152F379023}"/>
          </ac:spMkLst>
        </pc:spChg>
        <pc:spChg chg="mod">
          <ac:chgData name="Michael Brent" userId="efbb700b7c4874dd" providerId="LiveId" clId="{769C5A45-A888-4ED1-BF73-CF0E4498F262}" dt="2020-03-02T06:15:20.608" v="6311" actId="20577"/>
          <ac:spMkLst>
            <pc:docMk/>
            <pc:sldMk cId="3741236034" sldId="297"/>
            <ac:spMk id="7" creationId="{573B54B7-3F40-466A-8D72-2CF06B4908E9}"/>
          </ac:spMkLst>
        </pc:spChg>
      </pc:sldChg>
      <pc:sldChg chg="modSp add mod modTransition modAnim">
        <pc:chgData name="Michael Brent" userId="efbb700b7c4874dd" providerId="LiveId" clId="{769C5A45-A888-4ED1-BF73-CF0E4498F262}" dt="2020-03-02T06:30:41.542" v="6387"/>
        <pc:sldMkLst>
          <pc:docMk/>
          <pc:sldMk cId="3320376" sldId="298"/>
        </pc:sldMkLst>
        <pc:spChg chg="mod">
          <ac:chgData name="Michael Brent" userId="efbb700b7c4874dd" providerId="LiveId" clId="{769C5A45-A888-4ED1-BF73-CF0E4498F262}" dt="2020-03-02T06:21:00.723" v="6349" actId="20577"/>
          <ac:spMkLst>
            <pc:docMk/>
            <pc:sldMk cId="3320376" sldId="298"/>
            <ac:spMk id="4" creationId="{5A5FBD0C-44C4-498E-B3BC-8A152F379023}"/>
          </ac:spMkLst>
        </pc:spChg>
        <pc:spChg chg="mod">
          <ac:chgData name="Michael Brent" userId="efbb700b7c4874dd" providerId="LiveId" clId="{769C5A45-A888-4ED1-BF73-CF0E4498F262}" dt="2020-03-02T06:29:10.403" v="6380" actId="14100"/>
          <ac:spMkLst>
            <pc:docMk/>
            <pc:sldMk cId="3320376" sldId="298"/>
            <ac:spMk id="6" creationId="{34ADFCEB-A48B-4C4B-AD28-38357F1CE950}"/>
          </ac:spMkLst>
        </pc:spChg>
        <pc:spChg chg="mod">
          <ac:chgData name="Michael Brent" userId="efbb700b7c4874dd" providerId="LiveId" clId="{769C5A45-A888-4ED1-BF73-CF0E4498F262}" dt="2020-03-02T06:22:07.061" v="6353" actId="6549"/>
          <ac:spMkLst>
            <pc:docMk/>
            <pc:sldMk cId="3320376" sldId="298"/>
            <ac:spMk id="7" creationId="{573B54B7-3F40-466A-8D72-2CF06B4908E9}"/>
          </ac:spMkLst>
        </pc:spChg>
      </pc:sldChg>
      <pc:sldChg chg="modSp add mod modTransition modAnim">
        <pc:chgData name="Michael Brent" userId="efbb700b7c4874dd" providerId="LiveId" clId="{769C5A45-A888-4ED1-BF73-CF0E4498F262}" dt="2020-03-01T23:09:01.382" v="6249"/>
        <pc:sldMkLst>
          <pc:docMk/>
          <pc:sldMk cId="3274012035" sldId="299"/>
        </pc:sldMkLst>
        <pc:spChg chg="mod">
          <ac:chgData name="Michael Brent" userId="efbb700b7c4874dd" providerId="LiveId" clId="{769C5A45-A888-4ED1-BF73-CF0E4498F262}" dt="2020-03-01T23:03:57.714" v="6232" actId="20577"/>
          <ac:spMkLst>
            <pc:docMk/>
            <pc:sldMk cId="3274012035" sldId="299"/>
            <ac:spMk id="4" creationId="{5A5FBD0C-44C4-498E-B3BC-8A152F379023}"/>
          </ac:spMkLst>
        </pc:spChg>
        <pc:spChg chg="mod">
          <ac:chgData name="Michael Brent" userId="efbb700b7c4874dd" providerId="LiveId" clId="{769C5A45-A888-4ED1-BF73-CF0E4498F262}" dt="2020-03-01T23:04:56.872" v="6233" actId="20577"/>
          <ac:spMkLst>
            <pc:docMk/>
            <pc:sldMk cId="3274012035" sldId="299"/>
            <ac:spMk id="7" creationId="{573B54B7-3F40-466A-8D72-2CF06B4908E9}"/>
          </ac:spMkLst>
        </pc:spChg>
      </pc:sldChg>
    </pc:docChg>
  </pc:docChgLst>
  <pc:docChgLst>
    <pc:chgData name="Michael Brent" userId="efbb700b7c4874dd" providerId="LiveId" clId="{C2AAA48A-1002-4DD5-ADCF-71BCBC2CFA17}"/>
    <pc:docChg chg="undo custSel addSld delSld modSld modMainMaster">
      <pc:chgData name="Michael Brent" userId="efbb700b7c4874dd" providerId="LiveId" clId="{C2AAA48A-1002-4DD5-ADCF-71BCBC2CFA17}" dt="2020-03-01T10:28:04.627" v="133" actId="6549"/>
      <pc:docMkLst>
        <pc:docMk/>
      </pc:docMkLst>
      <pc:sldChg chg="del">
        <pc:chgData name="Michael Brent" userId="efbb700b7c4874dd" providerId="LiveId" clId="{C2AAA48A-1002-4DD5-ADCF-71BCBC2CFA17}" dt="2020-03-01T10:23:58.274" v="102" actId="47"/>
        <pc:sldMkLst>
          <pc:docMk/>
          <pc:sldMk cId="4291293291" sldId="256"/>
        </pc:sldMkLst>
      </pc:sldChg>
      <pc:sldChg chg="addSp modSp add mod">
        <pc:chgData name="Michael Brent" userId="efbb700b7c4874dd" providerId="LiveId" clId="{C2AAA48A-1002-4DD5-ADCF-71BCBC2CFA17}" dt="2020-03-01T10:19:35.676" v="101" actId="207"/>
        <pc:sldMkLst>
          <pc:docMk/>
          <pc:sldMk cId="3290199498" sldId="263"/>
        </pc:sldMkLst>
        <pc:spChg chg="mod">
          <ac:chgData name="Michael Brent" userId="efbb700b7c4874dd" providerId="LiveId" clId="{C2AAA48A-1002-4DD5-ADCF-71BCBC2CFA17}" dt="2020-03-01T10:16:48.772" v="24" actId="255"/>
          <ac:spMkLst>
            <pc:docMk/>
            <pc:sldMk cId="3290199498" sldId="263"/>
            <ac:spMk id="2" creationId="{81A8C342-BC84-42FD-AC91-7762881AE52D}"/>
          </ac:spMkLst>
        </pc:spChg>
        <pc:spChg chg="mod">
          <ac:chgData name="Michael Brent" userId="efbb700b7c4874dd" providerId="LiveId" clId="{C2AAA48A-1002-4DD5-ADCF-71BCBC2CFA17}" dt="2020-03-01T10:16:33.927" v="22" actId="255"/>
          <ac:spMkLst>
            <pc:docMk/>
            <pc:sldMk cId="3290199498" sldId="263"/>
            <ac:spMk id="3" creationId="{83D9C521-34CB-44C8-8FC6-AC7D61BE8AF9}"/>
          </ac:spMkLst>
        </pc:spChg>
        <pc:spChg chg="add mod ord">
          <ac:chgData name="Michael Brent" userId="efbb700b7c4874dd" providerId="LiveId" clId="{C2AAA48A-1002-4DD5-ADCF-71BCBC2CFA17}" dt="2020-03-01T10:19:35.676" v="101" actId="207"/>
          <ac:spMkLst>
            <pc:docMk/>
            <pc:sldMk cId="3290199498" sldId="263"/>
            <ac:spMk id="4" creationId="{547DF736-1304-44C8-91DE-1C16228B07D1}"/>
          </ac:spMkLst>
        </pc:spChg>
        <pc:spChg chg="add mod ord">
          <ac:chgData name="Michael Brent" userId="efbb700b7c4874dd" providerId="LiveId" clId="{C2AAA48A-1002-4DD5-ADCF-71BCBC2CFA17}" dt="2020-03-01T10:19:15.014" v="65" actId="171"/>
          <ac:spMkLst>
            <pc:docMk/>
            <pc:sldMk cId="3290199498" sldId="263"/>
            <ac:spMk id="6" creationId="{F87F2252-CACA-4669-92E3-F06FCB25AD95}"/>
          </ac:spMkLst>
        </pc:spChg>
        <pc:picChg chg="add mod">
          <ac:chgData name="Michael Brent" userId="efbb700b7c4874dd" providerId="LiveId" clId="{C2AAA48A-1002-4DD5-ADCF-71BCBC2CFA17}" dt="2020-03-01T10:18:11.612" v="29" actId="167"/>
          <ac:picMkLst>
            <pc:docMk/>
            <pc:sldMk cId="3290199498" sldId="263"/>
            <ac:picMk id="1026" creationId="{2A0BD8EA-57D0-48A0-A455-167277421B43}"/>
          </ac:picMkLst>
        </pc:picChg>
      </pc:sldChg>
      <pc:sldMasterChg chg="delSp mod modSldLayout">
        <pc:chgData name="Michael Brent" userId="efbb700b7c4874dd" providerId="LiveId" clId="{C2AAA48A-1002-4DD5-ADCF-71BCBC2CFA17}" dt="2020-03-01T10:28:04.627" v="133" actId="6549"/>
        <pc:sldMasterMkLst>
          <pc:docMk/>
          <pc:sldMasterMk cId="1950473366" sldId="2147483648"/>
        </pc:sldMasterMkLst>
        <pc:spChg chg="del">
          <ac:chgData name="Michael Brent" userId="efbb700b7c4874dd" providerId="LiveId" clId="{C2AAA48A-1002-4DD5-ADCF-71BCBC2CFA17}" dt="2020-03-01T10:25:48.148" v="103" actId="478"/>
          <ac:spMkLst>
            <pc:docMk/>
            <pc:sldMasterMk cId="1950473366" sldId="2147483648"/>
            <ac:spMk id="4" creationId="{1F8B0F05-F8E4-40B4-A4C6-DA49635515E6}"/>
          </ac:spMkLst>
        </pc:spChg>
        <pc:spChg chg="del">
          <ac:chgData name="Michael Brent" userId="efbb700b7c4874dd" providerId="LiveId" clId="{C2AAA48A-1002-4DD5-ADCF-71BCBC2CFA17}" dt="2020-03-01T10:25:48.148" v="103" actId="478"/>
          <ac:spMkLst>
            <pc:docMk/>
            <pc:sldMasterMk cId="1950473366" sldId="2147483648"/>
            <ac:spMk id="5" creationId="{2D7268CC-EF4C-45AC-9D3E-B36C23ADB54A}"/>
          </ac:spMkLst>
        </pc:spChg>
        <pc:spChg chg="del">
          <ac:chgData name="Michael Brent" userId="efbb700b7c4874dd" providerId="LiveId" clId="{C2AAA48A-1002-4DD5-ADCF-71BCBC2CFA17}" dt="2020-03-01T10:25:48.148" v="103" actId="478"/>
          <ac:spMkLst>
            <pc:docMk/>
            <pc:sldMasterMk cId="1950473366" sldId="2147483648"/>
            <ac:spMk id="6" creationId="{0203FD02-C989-407E-B26B-AB71128233DB}"/>
          </ac:spMkLst>
        </pc:spChg>
        <pc:sldLayoutChg chg="delSp mod">
          <pc:chgData name="Michael Brent" userId="efbb700b7c4874dd" providerId="LiveId" clId="{C2AAA48A-1002-4DD5-ADCF-71BCBC2CFA17}" dt="2020-03-01T10:25:55.679" v="104" actId="478"/>
          <pc:sldLayoutMkLst>
            <pc:docMk/>
            <pc:sldMasterMk cId="1950473366" sldId="2147483648"/>
            <pc:sldLayoutMk cId="1007996851" sldId="2147483649"/>
          </pc:sldLayoutMkLst>
          <pc:spChg chg="del">
            <ac:chgData name="Michael Brent" userId="efbb700b7c4874dd" providerId="LiveId" clId="{C2AAA48A-1002-4DD5-ADCF-71BCBC2CFA17}" dt="2020-03-01T10:25:55.679" v="104" actId="478"/>
            <ac:spMkLst>
              <pc:docMk/>
              <pc:sldMasterMk cId="1950473366" sldId="2147483648"/>
              <pc:sldLayoutMk cId="1007996851" sldId="2147483649"/>
              <ac:spMk id="4" creationId="{3AFB2B05-0A28-4CFF-B41E-6D5076FFD13E}"/>
            </ac:spMkLst>
          </pc:spChg>
          <pc:spChg chg="del">
            <ac:chgData name="Michael Brent" userId="efbb700b7c4874dd" providerId="LiveId" clId="{C2AAA48A-1002-4DD5-ADCF-71BCBC2CFA17}" dt="2020-03-01T10:25:55.679" v="104" actId="478"/>
            <ac:spMkLst>
              <pc:docMk/>
              <pc:sldMasterMk cId="1950473366" sldId="2147483648"/>
              <pc:sldLayoutMk cId="1007996851" sldId="2147483649"/>
              <ac:spMk id="5" creationId="{EDCBB337-68FF-4467-8465-292C79034B6A}"/>
            </ac:spMkLst>
          </pc:spChg>
          <pc:spChg chg="del">
            <ac:chgData name="Michael Brent" userId="efbb700b7c4874dd" providerId="LiveId" clId="{C2AAA48A-1002-4DD5-ADCF-71BCBC2CFA17}" dt="2020-03-01T10:25:55.679" v="104" actId="478"/>
            <ac:spMkLst>
              <pc:docMk/>
              <pc:sldMasterMk cId="1950473366" sldId="2147483648"/>
              <pc:sldLayoutMk cId="1007996851" sldId="2147483649"/>
              <ac:spMk id="6" creationId="{7ED6C07F-763E-488B-8D06-D9852146554A}"/>
            </ac:spMkLst>
          </pc:spChg>
        </pc:sldLayoutChg>
        <pc:sldLayoutChg chg="delSp mod">
          <pc:chgData name="Michael Brent" userId="efbb700b7c4874dd" providerId="LiveId" clId="{C2AAA48A-1002-4DD5-ADCF-71BCBC2CFA17}" dt="2020-03-01T10:25:59.756" v="105" actId="478"/>
          <pc:sldLayoutMkLst>
            <pc:docMk/>
            <pc:sldMasterMk cId="1950473366" sldId="2147483648"/>
            <pc:sldLayoutMk cId="2186367940" sldId="2147483650"/>
          </pc:sldLayoutMkLst>
          <pc:spChg chg="del">
            <ac:chgData name="Michael Brent" userId="efbb700b7c4874dd" providerId="LiveId" clId="{C2AAA48A-1002-4DD5-ADCF-71BCBC2CFA17}" dt="2020-03-01T10:25:59.756" v="105" actId="478"/>
            <ac:spMkLst>
              <pc:docMk/>
              <pc:sldMasterMk cId="1950473366" sldId="2147483648"/>
              <pc:sldLayoutMk cId="2186367940" sldId="2147483650"/>
              <ac:spMk id="4" creationId="{E28793CE-536A-4498-9F73-371060749EF6}"/>
            </ac:spMkLst>
          </pc:spChg>
          <pc:spChg chg="del">
            <ac:chgData name="Michael Brent" userId="efbb700b7c4874dd" providerId="LiveId" clId="{C2AAA48A-1002-4DD5-ADCF-71BCBC2CFA17}" dt="2020-03-01T10:25:59.756" v="105" actId="478"/>
            <ac:spMkLst>
              <pc:docMk/>
              <pc:sldMasterMk cId="1950473366" sldId="2147483648"/>
              <pc:sldLayoutMk cId="2186367940" sldId="2147483650"/>
              <ac:spMk id="5" creationId="{4A2EE83A-7163-47A3-BC18-98FD6AF4B3CE}"/>
            </ac:spMkLst>
          </pc:spChg>
          <pc:spChg chg="del">
            <ac:chgData name="Michael Brent" userId="efbb700b7c4874dd" providerId="LiveId" clId="{C2AAA48A-1002-4DD5-ADCF-71BCBC2CFA17}" dt="2020-03-01T10:25:59.756" v="105" actId="478"/>
            <ac:spMkLst>
              <pc:docMk/>
              <pc:sldMasterMk cId="1950473366" sldId="2147483648"/>
              <pc:sldLayoutMk cId="2186367940" sldId="2147483650"/>
              <ac:spMk id="6" creationId="{4E53971F-785D-4929-B9A2-6BCC5C0A2EBA}"/>
            </ac:spMkLst>
          </pc:spChg>
        </pc:sldLayoutChg>
        <pc:sldLayoutChg chg="delSp mod">
          <pc:chgData name="Michael Brent" userId="efbb700b7c4874dd" providerId="LiveId" clId="{C2AAA48A-1002-4DD5-ADCF-71BCBC2CFA17}" dt="2020-03-01T10:26:03.684" v="106" actId="478"/>
          <pc:sldLayoutMkLst>
            <pc:docMk/>
            <pc:sldMasterMk cId="1950473366" sldId="2147483648"/>
            <pc:sldLayoutMk cId="4168728059" sldId="2147483651"/>
          </pc:sldLayoutMkLst>
          <pc:spChg chg="del">
            <ac:chgData name="Michael Brent" userId="efbb700b7c4874dd" providerId="LiveId" clId="{C2AAA48A-1002-4DD5-ADCF-71BCBC2CFA17}" dt="2020-03-01T10:26:03.684" v="106" actId="478"/>
            <ac:spMkLst>
              <pc:docMk/>
              <pc:sldMasterMk cId="1950473366" sldId="2147483648"/>
              <pc:sldLayoutMk cId="4168728059" sldId="2147483651"/>
              <ac:spMk id="4" creationId="{37603370-38F9-45D0-A466-746F2B4F31DD}"/>
            </ac:spMkLst>
          </pc:spChg>
          <pc:spChg chg="del">
            <ac:chgData name="Michael Brent" userId="efbb700b7c4874dd" providerId="LiveId" clId="{C2AAA48A-1002-4DD5-ADCF-71BCBC2CFA17}" dt="2020-03-01T10:26:03.684" v="106" actId="478"/>
            <ac:spMkLst>
              <pc:docMk/>
              <pc:sldMasterMk cId="1950473366" sldId="2147483648"/>
              <pc:sldLayoutMk cId="4168728059" sldId="2147483651"/>
              <ac:spMk id="5" creationId="{77125533-871F-4970-BE0F-D8C1CDF4C03F}"/>
            </ac:spMkLst>
          </pc:spChg>
          <pc:spChg chg="del">
            <ac:chgData name="Michael Brent" userId="efbb700b7c4874dd" providerId="LiveId" clId="{C2AAA48A-1002-4DD5-ADCF-71BCBC2CFA17}" dt="2020-03-01T10:26:03.684" v="106" actId="478"/>
            <ac:spMkLst>
              <pc:docMk/>
              <pc:sldMasterMk cId="1950473366" sldId="2147483648"/>
              <pc:sldLayoutMk cId="4168728059" sldId="2147483651"/>
              <ac:spMk id="6" creationId="{46618E3E-AC82-4A0F-951A-B01D42376955}"/>
            </ac:spMkLst>
          </pc:spChg>
        </pc:sldLayoutChg>
        <pc:sldLayoutChg chg="delSp mod">
          <pc:chgData name="Michael Brent" userId="efbb700b7c4874dd" providerId="LiveId" clId="{C2AAA48A-1002-4DD5-ADCF-71BCBC2CFA17}" dt="2020-03-01T10:26:08.549" v="107" actId="478"/>
          <pc:sldLayoutMkLst>
            <pc:docMk/>
            <pc:sldMasterMk cId="1950473366" sldId="2147483648"/>
            <pc:sldLayoutMk cId="495739615" sldId="2147483652"/>
          </pc:sldLayoutMkLst>
          <pc:spChg chg="del">
            <ac:chgData name="Michael Brent" userId="efbb700b7c4874dd" providerId="LiveId" clId="{C2AAA48A-1002-4DD5-ADCF-71BCBC2CFA17}" dt="2020-03-01T10:26:08.549" v="107" actId="478"/>
            <ac:spMkLst>
              <pc:docMk/>
              <pc:sldMasterMk cId="1950473366" sldId="2147483648"/>
              <pc:sldLayoutMk cId="495739615" sldId="2147483652"/>
              <ac:spMk id="5" creationId="{DC8FF916-7BF4-4FEF-ABF3-F56E0CFB44C8}"/>
            </ac:spMkLst>
          </pc:spChg>
          <pc:spChg chg="del">
            <ac:chgData name="Michael Brent" userId="efbb700b7c4874dd" providerId="LiveId" clId="{C2AAA48A-1002-4DD5-ADCF-71BCBC2CFA17}" dt="2020-03-01T10:26:08.549" v="107" actId="478"/>
            <ac:spMkLst>
              <pc:docMk/>
              <pc:sldMasterMk cId="1950473366" sldId="2147483648"/>
              <pc:sldLayoutMk cId="495739615" sldId="2147483652"/>
              <ac:spMk id="6" creationId="{E2518947-D580-40EC-A1B3-FBD040392415}"/>
            </ac:spMkLst>
          </pc:spChg>
          <pc:spChg chg="del">
            <ac:chgData name="Michael Brent" userId="efbb700b7c4874dd" providerId="LiveId" clId="{C2AAA48A-1002-4DD5-ADCF-71BCBC2CFA17}" dt="2020-03-01T10:26:08.549" v="107" actId="478"/>
            <ac:spMkLst>
              <pc:docMk/>
              <pc:sldMasterMk cId="1950473366" sldId="2147483648"/>
              <pc:sldLayoutMk cId="495739615" sldId="2147483652"/>
              <ac:spMk id="7" creationId="{7BF9E7F4-E3B8-4178-A4C6-1D30D20616CA}"/>
            </ac:spMkLst>
          </pc:spChg>
        </pc:sldLayoutChg>
        <pc:sldLayoutChg chg="delSp mod">
          <pc:chgData name="Michael Brent" userId="efbb700b7c4874dd" providerId="LiveId" clId="{C2AAA48A-1002-4DD5-ADCF-71BCBC2CFA17}" dt="2020-03-01T10:26:12.465" v="108" actId="478"/>
          <pc:sldLayoutMkLst>
            <pc:docMk/>
            <pc:sldMasterMk cId="1950473366" sldId="2147483648"/>
            <pc:sldLayoutMk cId="1540809254" sldId="2147483653"/>
          </pc:sldLayoutMkLst>
          <pc:spChg chg="del">
            <ac:chgData name="Michael Brent" userId="efbb700b7c4874dd" providerId="LiveId" clId="{C2AAA48A-1002-4DD5-ADCF-71BCBC2CFA17}" dt="2020-03-01T10:26:12.465" v="108" actId="478"/>
            <ac:spMkLst>
              <pc:docMk/>
              <pc:sldMasterMk cId="1950473366" sldId="2147483648"/>
              <pc:sldLayoutMk cId="1540809254" sldId="2147483653"/>
              <ac:spMk id="7" creationId="{6CFA9EFE-2797-4B3C-8F0D-502E4782E1CF}"/>
            </ac:spMkLst>
          </pc:spChg>
          <pc:spChg chg="del">
            <ac:chgData name="Michael Brent" userId="efbb700b7c4874dd" providerId="LiveId" clId="{C2AAA48A-1002-4DD5-ADCF-71BCBC2CFA17}" dt="2020-03-01T10:26:12.465" v="108" actId="478"/>
            <ac:spMkLst>
              <pc:docMk/>
              <pc:sldMasterMk cId="1950473366" sldId="2147483648"/>
              <pc:sldLayoutMk cId="1540809254" sldId="2147483653"/>
              <ac:spMk id="8" creationId="{FF17D801-6B57-4711-8C34-5F03E9BD9C78}"/>
            </ac:spMkLst>
          </pc:spChg>
          <pc:spChg chg="del">
            <ac:chgData name="Michael Brent" userId="efbb700b7c4874dd" providerId="LiveId" clId="{C2AAA48A-1002-4DD5-ADCF-71BCBC2CFA17}" dt="2020-03-01T10:26:12.465" v="108" actId="478"/>
            <ac:spMkLst>
              <pc:docMk/>
              <pc:sldMasterMk cId="1950473366" sldId="2147483648"/>
              <pc:sldLayoutMk cId="1540809254" sldId="2147483653"/>
              <ac:spMk id="9" creationId="{C4BE86CC-8593-4AAA-9766-79460B25D6AF}"/>
            </ac:spMkLst>
          </pc:spChg>
        </pc:sldLayoutChg>
        <pc:sldLayoutChg chg="delSp mod">
          <pc:chgData name="Michael Brent" userId="efbb700b7c4874dd" providerId="LiveId" clId="{C2AAA48A-1002-4DD5-ADCF-71BCBC2CFA17}" dt="2020-03-01T10:26:17.751" v="109" actId="478"/>
          <pc:sldLayoutMkLst>
            <pc:docMk/>
            <pc:sldMasterMk cId="1950473366" sldId="2147483648"/>
            <pc:sldLayoutMk cId="427970926" sldId="2147483654"/>
          </pc:sldLayoutMkLst>
          <pc:spChg chg="del">
            <ac:chgData name="Michael Brent" userId="efbb700b7c4874dd" providerId="LiveId" clId="{C2AAA48A-1002-4DD5-ADCF-71BCBC2CFA17}" dt="2020-03-01T10:26:17.751" v="109" actId="478"/>
            <ac:spMkLst>
              <pc:docMk/>
              <pc:sldMasterMk cId="1950473366" sldId="2147483648"/>
              <pc:sldLayoutMk cId="427970926" sldId="2147483654"/>
              <ac:spMk id="3" creationId="{7C506F99-9B04-4B1B-BA59-B9B09F5C9B10}"/>
            </ac:spMkLst>
          </pc:spChg>
          <pc:spChg chg="del">
            <ac:chgData name="Michael Brent" userId="efbb700b7c4874dd" providerId="LiveId" clId="{C2AAA48A-1002-4DD5-ADCF-71BCBC2CFA17}" dt="2020-03-01T10:26:17.751" v="109" actId="478"/>
            <ac:spMkLst>
              <pc:docMk/>
              <pc:sldMasterMk cId="1950473366" sldId="2147483648"/>
              <pc:sldLayoutMk cId="427970926" sldId="2147483654"/>
              <ac:spMk id="4" creationId="{32F518AA-2748-4DC6-BB23-AA1A186036FC}"/>
            </ac:spMkLst>
          </pc:spChg>
          <pc:spChg chg="del">
            <ac:chgData name="Michael Brent" userId="efbb700b7c4874dd" providerId="LiveId" clId="{C2AAA48A-1002-4DD5-ADCF-71BCBC2CFA17}" dt="2020-03-01T10:26:17.751" v="109" actId="478"/>
            <ac:spMkLst>
              <pc:docMk/>
              <pc:sldMasterMk cId="1950473366" sldId="2147483648"/>
              <pc:sldLayoutMk cId="427970926" sldId="2147483654"/>
              <ac:spMk id="5" creationId="{402E069B-45F4-4D33-8C8E-9D5A45BD8A91}"/>
            </ac:spMkLst>
          </pc:spChg>
        </pc:sldLayoutChg>
        <pc:sldLayoutChg chg="delSp mod">
          <pc:chgData name="Michael Brent" userId="efbb700b7c4874dd" providerId="LiveId" clId="{C2AAA48A-1002-4DD5-ADCF-71BCBC2CFA17}" dt="2020-03-01T10:26:23.741" v="110" actId="478"/>
          <pc:sldLayoutMkLst>
            <pc:docMk/>
            <pc:sldMasterMk cId="1950473366" sldId="2147483648"/>
            <pc:sldLayoutMk cId="2552509762" sldId="2147483655"/>
          </pc:sldLayoutMkLst>
          <pc:spChg chg="del">
            <ac:chgData name="Michael Brent" userId="efbb700b7c4874dd" providerId="LiveId" clId="{C2AAA48A-1002-4DD5-ADCF-71BCBC2CFA17}" dt="2020-03-01T10:26:23.741" v="110" actId="478"/>
            <ac:spMkLst>
              <pc:docMk/>
              <pc:sldMasterMk cId="1950473366" sldId="2147483648"/>
              <pc:sldLayoutMk cId="2552509762" sldId="2147483655"/>
              <ac:spMk id="2" creationId="{E9E685AD-9EAC-46C6-8711-2B30BEC4876B}"/>
            </ac:spMkLst>
          </pc:spChg>
          <pc:spChg chg="del">
            <ac:chgData name="Michael Brent" userId="efbb700b7c4874dd" providerId="LiveId" clId="{C2AAA48A-1002-4DD5-ADCF-71BCBC2CFA17}" dt="2020-03-01T10:26:23.741" v="110" actId="478"/>
            <ac:spMkLst>
              <pc:docMk/>
              <pc:sldMasterMk cId="1950473366" sldId="2147483648"/>
              <pc:sldLayoutMk cId="2552509762" sldId="2147483655"/>
              <ac:spMk id="3" creationId="{EF391CE8-93D3-49D8-B778-AFAB5C96DCDA}"/>
            </ac:spMkLst>
          </pc:spChg>
          <pc:spChg chg="del">
            <ac:chgData name="Michael Brent" userId="efbb700b7c4874dd" providerId="LiveId" clId="{C2AAA48A-1002-4DD5-ADCF-71BCBC2CFA17}" dt="2020-03-01T10:26:23.741" v="110" actId="478"/>
            <ac:spMkLst>
              <pc:docMk/>
              <pc:sldMasterMk cId="1950473366" sldId="2147483648"/>
              <pc:sldLayoutMk cId="2552509762" sldId="2147483655"/>
              <ac:spMk id="4" creationId="{2093B030-D0F3-44DB-86AD-08B1E4E306AA}"/>
            </ac:spMkLst>
          </pc:spChg>
        </pc:sldLayoutChg>
        <pc:sldLayoutChg chg="delSp mod">
          <pc:chgData name="Michael Brent" userId="efbb700b7c4874dd" providerId="LiveId" clId="{C2AAA48A-1002-4DD5-ADCF-71BCBC2CFA17}" dt="2020-03-01T10:26:33.184" v="111" actId="478"/>
          <pc:sldLayoutMkLst>
            <pc:docMk/>
            <pc:sldMasterMk cId="1950473366" sldId="2147483648"/>
            <pc:sldLayoutMk cId="2859033013" sldId="2147483656"/>
          </pc:sldLayoutMkLst>
          <pc:spChg chg="del">
            <ac:chgData name="Michael Brent" userId="efbb700b7c4874dd" providerId="LiveId" clId="{C2AAA48A-1002-4DD5-ADCF-71BCBC2CFA17}" dt="2020-03-01T10:26:33.184" v="111" actId="478"/>
            <ac:spMkLst>
              <pc:docMk/>
              <pc:sldMasterMk cId="1950473366" sldId="2147483648"/>
              <pc:sldLayoutMk cId="2859033013" sldId="2147483656"/>
              <ac:spMk id="5" creationId="{170C2DA6-BC47-4D31-9D17-48D4AC757EA4}"/>
            </ac:spMkLst>
          </pc:spChg>
          <pc:spChg chg="del">
            <ac:chgData name="Michael Brent" userId="efbb700b7c4874dd" providerId="LiveId" clId="{C2AAA48A-1002-4DD5-ADCF-71BCBC2CFA17}" dt="2020-03-01T10:26:33.184" v="111" actId="478"/>
            <ac:spMkLst>
              <pc:docMk/>
              <pc:sldMasterMk cId="1950473366" sldId="2147483648"/>
              <pc:sldLayoutMk cId="2859033013" sldId="2147483656"/>
              <ac:spMk id="6" creationId="{CF2A1BBF-844F-4797-9FE3-268C2B1E49DA}"/>
            </ac:spMkLst>
          </pc:spChg>
          <pc:spChg chg="del">
            <ac:chgData name="Michael Brent" userId="efbb700b7c4874dd" providerId="LiveId" clId="{C2AAA48A-1002-4DD5-ADCF-71BCBC2CFA17}" dt="2020-03-01T10:26:33.184" v="111" actId="478"/>
            <ac:spMkLst>
              <pc:docMk/>
              <pc:sldMasterMk cId="1950473366" sldId="2147483648"/>
              <pc:sldLayoutMk cId="2859033013" sldId="2147483656"/>
              <ac:spMk id="7" creationId="{D0859027-5FF0-4115-9B16-43B5B8CAEABB}"/>
            </ac:spMkLst>
          </pc:spChg>
        </pc:sldLayoutChg>
        <pc:sldLayoutChg chg="delSp mod">
          <pc:chgData name="Michael Brent" userId="efbb700b7c4874dd" providerId="LiveId" clId="{C2AAA48A-1002-4DD5-ADCF-71BCBC2CFA17}" dt="2020-03-01T10:26:37.053" v="112" actId="478"/>
          <pc:sldLayoutMkLst>
            <pc:docMk/>
            <pc:sldMasterMk cId="1950473366" sldId="2147483648"/>
            <pc:sldLayoutMk cId="1063556622" sldId="2147483657"/>
          </pc:sldLayoutMkLst>
          <pc:spChg chg="del">
            <ac:chgData name="Michael Brent" userId="efbb700b7c4874dd" providerId="LiveId" clId="{C2AAA48A-1002-4DD5-ADCF-71BCBC2CFA17}" dt="2020-03-01T10:26:37.053" v="112" actId="478"/>
            <ac:spMkLst>
              <pc:docMk/>
              <pc:sldMasterMk cId="1950473366" sldId="2147483648"/>
              <pc:sldLayoutMk cId="1063556622" sldId="2147483657"/>
              <ac:spMk id="5" creationId="{10C31A1F-B35A-49A5-8E3E-CEDFE9882994}"/>
            </ac:spMkLst>
          </pc:spChg>
          <pc:spChg chg="del">
            <ac:chgData name="Michael Brent" userId="efbb700b7c4874dd" providerId="LiveId" clId="{C2AAA48A-1002-4DD5-ADCF-71BCBC2CFA17}" dt="2020-03-01T10:26:37.053" v="112" actId="478"/>
            <ac:spMkLst>
              <pc:docMk/>
              <pc:sldMasterMk cId="1950473366" sldId="2147483648"/>
              <pc:sldLayoutMk cId="1063556622" sldId="2147483657"/>
              <ac:spMk id="6" creationId="{C63ECF5D-806C-40F4-A240-2E1325D515E1}"/>
            </ac:spMkLst>
          </pc:spChg>
          <pc:spChg chg="del">
            <ac:chgData name="Michael Brent" userId="efbb700b7c4874dd" providerId="LiveId" clId="{C2AAA48A-1002-4DD5-ADCF-71BCBC2CFA17}" dt="2020-03-01T10:26:37.053" v="112" actId="478"/>
            <ac:spMkLst>
              <pc:docMk/>
              <pc:sldMasterMk cId="1950473366" sldId="2147483648"/>
              <pc:sldLayoutMk cId="1063556622" sldId="2147483657"/>
              <ac:spMk id="7" creationId="{C1883F80-CCB5-49A9-A5AE-D3E350EE81C9}"/>
            </ac:spMkLst>
          </pc:spChg>
        </pc:sldLayoutChg>
        <pc:sldLayoutChg chg="delSp mod">
          <pc:chgData name="Michael Brent" userId="efbb700b7c4874dd" providerId="LiveId" clId="{C2AAA48A-1002-4DD5-ADCF-71BCBC2CFA17}" dt="2020-03-01T10:26:41.046" v="113" actId="478"/>
          <pc:sldLayoutMkLst>
            <pc:docMk/>
            <pc:sldMasterMk cId="1950473366" sldId="2147483648"/>
            <pc:sldLayoutMk cId="772217018" sldId="2147483658"/>
          </pc:sldLayoutMkLst>
          <pc:spChg chg="del">
            <ac:chgData name="Michael Brent" userId="efbb700b7c4874dd" providerId="LiveId" clId="{C2AAA48A-1002-4DD5-ADCF-71BCBC2CFA17}" dt="2020-03-01T10:26:41.046" v="113" actId="478"/>
            <ac:spMkLst>
              <pc:docMk/>
              <pc:sldMasterMk cId="1950473366" sldId="2147483648"/>
              <pc:sldLayoutMk cId="772217018" sldId="2147483658"/>
              <ac:spMk id="4" creationId="{FCC6ADC7-B4EA-4B2E-8CCA-19E5D147CED3}"/>
            </ac:spMkLst>
          </pc:spChg>
          <pc:spChg chg="del">
            <ac:chgData name="Michael Brent" userId="efbb700b7c4874dd" providerId="LiveId" clId="{C2AAA48A-1002-4DD5-ADCF-71BCBC2CFA17}" dt="2020-03-01T10:26:41.046" v="113" actId="478"/>
            <ac:spMkLst>
              <pc:docMk/>
              <pc:sldMasterMk cId="1950473366" sldId="2147483648"/>
              <pc:sldLayoutMk cId="772217018" sldId="2147483658"/>
              <ac:spMk id="5" creationId="{2C4CED28-5B5C-4A6F-B41C-CA5FB28B8D4A}"/>
            </ac:spMkLst>
          </pc:spChg>
          <pc:spChg chg="del">
            <ac:chgData name="Michael Brent" userId="efbb700b7c4874dd" providerId="LiveId" clId="{C2AAA48A-1002-4DD5-ADCF-71BCBC2CFA17}" dt="2020-03-01T10:26:41.046" v="113" actId="478"/>
            <ac:spMkLst>
              <pc:docMk/>
              <pc:sldMasterMk cId="1950473366" sldId="2147483648"/>
              <pc:sldLayoutMk cId="772217018" sldId="2147483658"/>
              <ac:spMk id="6" creationId="{D6D28934-1289-4397-829F-26DBFAA0B0A6}"/>
            </ac:spMkLst>
          </pc:spChg>
        </pc:sldLayoutChg>
        <pc:sldLayoutChg chg="delSp mod">
          <pc:chgData name="Michael Brent" userId="efbb700b7c4874dd" providerId="LiveId" clId="{C2AAA48A-1002-4DD5-ADCF-71BCBC2CFA17}" dt="2020-03-01T10:26:45.722" v="114" actId="478"/>
          <pc:sldLayoutMkLst>
            <pc:docMk/>
            <pc:sldMasterMk cId="1950473366" sldId="2147483648"/>
            <pc:sldLayoutMk cId="1741220600" sldId="2147483659"/>
          </pc:sldLayoutMkLst>
          <pc:spChg chg="del">
            <ac:chgData name="Michael Brent" userId="efbb700b7c4874dd" providerId="LiveId" clId="{C2AAA48A-1002-4DD5-ADCF-71BCBC2CFA17}" dt="2020-03-01T10:26:45.722" v="114" actId="478"/>
            <ac:spMkLst>
              <pc:docMk/>
              <pc:sldMasterMk cId="1950473366" sldId="2147483648"/>
              <pc:sldLayoutMk cId="1741220600" sldId="2147483659"/>
              <ac:spMk id="4" creationId="{97E9D390-5994-4AC3-83AA-460235FB98A3}"/>
            </ac:spMkLst>
          </pc:spChg>
          <pc:spChg chg="del">
            <ac:chgData name="Michael Brent" userId="efbb700b7c4874dd" providerId="LiveId" clId="{C2AAA48A-1002-4DD5-ADCF-71BCBC2CFA17}" dt="2020-03-01T10:26:45.722" v="114" actId="478"/>
            <ac:spMkLst>
              <pc:docMk/>
              <pc:sldMasterMk cId="1950473366" sldId="2147483648"/>
              <pc:sldLayoutMk cId="1741220600" sldId="2147483659"/>
              <ac:spMk id="5" creationId="{38E79167-766B-49CD-8B98-9AB68C8763CE}"/>
            </ac:spMkLst>
          </pc:spChg>
          <pc:spChg chg="del">
            <ac:chgData name="Michael Brent" userId="efbb700b7c4874dd" providerId="LiveId" clId="{C2AAA48A-1002-4DD5-ADCF-71BCBC2CFA17}" dt="2020-03-01T10:26:45.722" v="114" actId="478"/>
            <ac:spMkLst>
              <pc:docMk/>
              <pc:sldMasterMk cId="1950473366" sldId="2147483648"/>
              <pc:sldLayoutMk cId="1741220600" sldId="2147483659"/>
              <ac:spMk id="6" creationId="{4F5B8BF9-9745-4B07-8C3C-CBAAB71F4B09}"/>
            </ac:spMkLst>
          </pc:spChg>
        </pc:sldLayoutChg>
        <pc:sldLayoutChg chg="addSp modSp mod setBg">
          <pc:chgData name="Michael Brent" userId="efbb700b7c4874dd" providerId="LiveId" clId="{C2AAA48A-1002-4DD5-ADCF-71BCBC2CFA17}" dt="2020-03-01T10:28:04.627" v="133" actId="6549"/>
          <pc:sldLayoutMkLst>
            <pc:docMk/>
            <pc:sldMasterMk cId="1950473366" sldId="2147483648"/>
            <pc:sldLayoutMk cId="2322410236" sldId="2147483660"/>
          </pc:sldLayoutMkLst>
          <pc:spChg chg="add">
            <ac:chgData name="Michael Brent" userId="efbb700b7c4874dd" providerId="LiveId" clId="{C2AAA48A-1002-4DD5-ADCF-71BCBC2CFA17}" dt="2020-03-01T10:27:28.203" v="116"/>
            <ac:spMkLst>
              <pc:docMk/>
              <pc:sldMasterMk cId="1950473366" sldId="2147483648"/>
              <pc:sldLayoutMk cId="2322410236" sldId="2147483660"/>
              <ac:spMk id="2" creationId="{3F8502FB-D9A9-474F-B68C-9B8598CA549D}"/>
            </ac:spMkLst>
          </pc:spChg>
          <pc:spChg chg="add mod">
            <ac:chgData name="Michael Brent" userId="efbb700b7c4874dd" providerId="LiveId" clId="{C2AAA48A-1002-4DD5-ADCF-71BCBC2CFA17}" dt="2020-03-01T10:28:04.627" v="133" actId="6549"/>
            <ac:spMkLst>
              <pc:docMk/>
              <pc:sldMasterMk cId="1950473366" sldId="2147483648"/>
              <pc:sldLayoutMk cId="2322410236" sldId="2147483660"/>
              <ac:spMk id="3" creationId="{18595661-C947-4335-9EB5-04D4CE005D8B}"/>
            </ac:spMkLst>
          </pc:spChg>
        </pc:sldLayoutChg>
      </pc:sldMasterChg>
    </pc:docChg>
  </pc:docChgLst>
  <pc:docChgLst>
    <pc:chgData name="Michael Brent" userId="efbb700b7c4874dd" providerId="LiveId" clId="{0087A768-CD23-49CB-A164-39EB2B2D395F}"/>
    <pc:docChg chg="custSel modSld">
      <pc:chgData name="Michael Brent" userId="efbb700b7c4874dd" providerId="LiveId" clId="{0087A768-CD23-49CB-A164-39EB2B2D395F}" dt="2021-02-21T21:49:00.069" v="339" actId="1035"/>
      <pc:docMkLst>
        <pc:docMk/>
      </pc:docMkLst>
      <pc:sldChg chg="modSp mod">
        <pc:chgData name="Michael Brent" userId="efbb700b7c4874dd" providerId="LiveId" clId="{0087A768-CD23-49CB-A164-39EB2B2D395F}" dt="2021-02-21T21:49:00.069" v="339" actId="1035"/>
        <pc:sldMkLst>
          <pc:docMk/>
          <pc:sldMk cId="1025677381" sldId="266"/>
        </pc:sldMkLst>
        <pc:spChg chg="mod">
          <ac:chgData name="Michael Brent" userId="efbb700b7c4874dd" providerId="LiveId" clId="{0087A768-CD23-49CB-A164-39EB2B2D395F}" dt="2021-02-21T21:48:35.914" v="324" actId="20577"/>
          <ac:spMkLst>
            <pc:docMk/>
            <pc:sldMk cId="1025677381" sldId="266"/>
            <ac:spMk id="4" creationId="{A209B3A4-7235-4A2E-9889-56F69859EB8D}"/>
          </ac:spMkLst>
        </pc:spChg>
        <pc:spChg chg="mod">
          <ac:chgData name="Michael Brent" userId="efbb700b7c4874dd" providerId="LiveId" clId="{0087A768-CD23-49CB-A164-39EB2B2D395F}" dt="2021-02-21T21:49:00.069" v="339" actId="1035"/>
          <ac:spMkLst>
            <pc:docMk/>
            <pc:sldMk cId="1025677381" sldId="266"/>
            <ac:spMk id="5" creationId="{07077087-9C2C-4CE2-9A5C-30995FA5B145}"/>
          </ac:spMkLst>
        </pc:spChg>
        <pc:spChg chg="mod">
          <ac:chgData name="Michael Brent" userId="efbb700b7c4874dd" providerId="LiveId" clId="{0087A768-CD23-49CB-A164-39EB2B2D395F}" dt="2021-02-21T21:49:00.069" v="339" actId="1035"/>
          <ac:spMkLst>
            <pc:docMk/>
            <pc:sldMk cId="1025677381" sldId="266"/>
            <ac:spMk id="7" creationId="{17A9A382-D450-4598-B12D-E438535AB242}"/>
          </ac:spMkLst>
        </pc:spChg>
        <pc:spChg chg="mod">
          <ac:chgData name="Michael Brent" userId="efbb700b7c4874dd" providerId="LiveId" clId="{0087A768-CD23-49CB-A164-39EB2B2D395F}" dt="2021-02-21T21:49:00.069" v="339" actId="1035"/>
          <ac:spMkLst>
            <pc:docMk/>
            <pc:sldMk cId="1025677381" sldId="266"/>
            <ac:spMk id="8" creationId="{4B82916D-FDEA-4D5D-AA6C-EFD6FDC91755}"/>
          </ac:spMkLst>
        </pc:spChg>
        <pc:spChg chg="mod">
          <ac:chgData name="Michael Brent" userId="efbb700b7c4874dd" providerId="LiveId" clId="{0087A768-CD23-49CB-A164-39EB2B2D395F}" dt="2021-02-21T21:49:00.069" v="339" actId="1035"/>
          <ac:spMkLst>
            <pc:docMk/>
            <pc:sldMk cId="1025677381" sldId="266"/>
            <ac:spMk id="10" creationId="{DF97666A-48C5-483E-AB40-EF41DE70E0DD}"/>
          </ac:spMkLst>
        </pc:spChg>
        <pc:spChg chg="mod">
          <ac:chgData name="Michael Brent" userId="efbb700b7c4874dd" providerId="LiveId" clId="{0087A768-CD23-49CB-A164-39EB2B2D395F}" dt="2021-02-21T21:49:00.069" v="339" actId="1035"/>
          <ac:spMkLst>
            <pc:docMk/>
            <pc:sldMk cId="1025677381" sldId="266"/>
            <ac:spMk id="11" creationId="{5E99B779-150B-40D7-B23D-CE28C1E7104A}"/>
          </ac:spMkLst>
        </pc:spChg>
        <pc:spChg chg="mod">
          <ac:chgData name="Michael Brent" userId="efbb700b7c4874dd" providerId="LiveId" clId="{0087A768-CD23-49CB-A164-39EB2B2D395F}" dt="2021-02-21T21:49:00.069" v="339" actId="1035"/>
          <ac:spMkLst>
            <pc:docMk/>
            <pc:sldMk cId="1025677381" sldId="266"/>
            <ac:spMk id="12" creationId="{11B1BC89-5EFC-4C2C-87F9-5FF9CD95F3A0}"/>
          </ac:spMkLst>
        </pc:spChg>
        <pc:spChg chg="mod">
          <ac:chgData name="Michael Brent" userId="efbb700b7c4874dd" providerId="LiveId" clId="{0087A768-CD23-49CB-A164-39EB2B2D395F}" dt="2021-02-21T21:49:00.069" v="339" actId="1035"/>
          <ac:spMkLst>
            <pc:docMk/>
            <pc:sldMk cId="1025677381" sldId="266"/>
            <ac:spMk id="14" creationId="{7623C05F-98BB-43DA-9AE3-5E5FA5E86519}"/>
          </ac:spMkLst>
        </pc:spChg>
        <pc:spChg chg="mod">
          <ac:chgData name="Michael Brent" userId="efbb700b7c4874dd" providerId="LiveId" clId="{0087A768-CD23-49CB-A164-39EB2B2D395F}" dt="2021-02-21T21:49:00.069" v="339" actId="1035"/>
          <ac:spMkLst>
            <pc:docMk/>
            <pc:sldMk cId="1025677381" sldId="266"/>
            <ac:spMk id="15" creationId="{2E768459-7E5B-42D2-8FE9-82BA8D0E6BC0}"/>
          </ac:spMkLst>
        </pc:spChg>
        <pc:spChg chg="mod">
          <ac:chgData name="Michael Brent" userId="efbb700b7c4874dd" providerId="LiveId" clId="{0087A768-CD23-49CB-A164-39EB2B2D395F}" dt="2021-02-21T21:49:00.069" v="339" actId="1035"/>
          <ac:spMkLst>
            <pc:docMk/>
            <pc:sldMk cId="1025677381" sldId="266"/>
            <ac:spMk id="16" creationId="{C316667E-37A9-4A59-904D-C26454C98AE1}"/>
          </ac:spMkLst>
        </pc:spChg>
        <pc:spChg chg="mod">
          <ac:chgData name="Michael Brent" userId="efbb700b7c4874dd" providerId="LiveId" clId="{0087A768-CD23-49CB-A164-39EB2B2D395F}" dt="2021-02-21T21:49:00.069" v="339" actId="1035"/>
          <ac:spMkLst>
            <pc:docMk/>
            <pc:sldMk cId="1025677381" sldId="266"/>
            <ac:spMk id="17" creationId="{F496FAA7-7DB9-4A7B-A762-4DEAB2954F88}"/>
          </ac:spMkLst>
        </pc:spChg>
        <pc:spChg chg="mod">
          <ac:chgData name="Michael Brent" userId="efbb700b7c4874dd" providerId="LiveId" clId="{0087A768-CD23-49CB-A164-39EB2B2D395F}" dt="2021-02-21T21:49:00.069" v="339" actId="1035"/>
          <ac:spMkLst>
            <pc:docMk/>
            <pc:sldMk cId="1025677381" sldId="266"/>
            <ac:spMk id="18" creationId="{C49EF0FF-968F-48FF-9C9F-AB9C1F1CB968}"/>
          </ac:spMkLst>
        </pc:spChg>
        <pc:spChg chg="mod">
          <ac:chgData name="Michael Brent" userId="efbb700b7c4874dd" providerId="LiveId" clId="{0087A768-CD23-49CB-A164-39EB2B2D395F}" dt="2021-02-21T21:49:00.069" v="339" actId="1035"/>
          <ac:spMkLst>
            <pc:docMk/>
            <pc:sldMk cId="1025677381" sldId="266"/>
            <ac:spMk id="20" creationId="{83E59289-E62B-4DAA-8CAD-27C05414EA18}"/>
          </ac:spMkLst>
        </pc:spChg>
        <pc:spChg chg="mod">
          <ac:chgData name="Michael Brent" userId="efbb700b7c4874dd" providerId="LiveId" clId="{0087A768-CD23-49CB-A164-39EB2B2D395F}" dt="2021-02-21T21:49:00.069" v="339" actId="1035"/>
          <ac:spMkLst>
            <pc:docMk/>
            <pc:sldMk cId="1025677381" sldId="266"/>
            <ac:spMk id="21" creationId="{A15F0005-A9C5-40A1-9D5C-DB25055E9622}"/>
          </ac:spMkLst>
        </pc:spChg>
        <pc:spChg chg="mod">
          <ac:chgData name="Michael Brent" userId="efbb700b7c4874dd" providerId="LiveId" clId="{0087A768-CD23-49CB-A164-39EB2B2D395F}" dt="2021-02-21T21:49:00.069" v="339" actId="1035"/>
          <ac:spMkLst>
            <pc:docMk/>
            <pc:sldMk cId="1025677381" sldId="266"/>
            <ac:spMk id="22" creationId="{82B7B76D-41F5-4F5B-89BA-824BFF5AE728}"/>
          </ac:spMkLst>
        </pc:spChg>
        <pc:spChg chg="mod">
          <ac:chgData name="Michael Brent" userId="efbb700b7c4874dd" providerId="LiveId" clId="{0087A768-CD23-49CB-A164-39EB2B2D395F}" dt="2021-02-21T21:49:00.069" v="339" actId="1035"/>
          <ac:spMkLst>
            <pc:docMk/>
            <pc:sldMk cId="1025677381" sldId="266"/>
            <ac:spMk id="23" creationId="{2C72AC1A-A45F-4891-AC50-9FDE41E16EC8}"/>
          </ac:spMkLst>
        </pc:spChg>
        <pc:spChg chg="mod">
          <ac:chgData name="Michael Brent" userId="efbb700b7c4874dd" providerId="LiveId" clId="{0087A768-CD23-49CB-A164-39EB2B2D395F}" dt="2021-02-21T21:49:00.069" v="339" actId="1035"/>
          <ac:spMkLst>
            <pc:docMk/>
            <pc:sldMk cId="1025677381" sldId="266"/>
            <ac:spMk id="24" creationId="{8F89A979-2320-496A-88B2-B7B384EBDE4A}"/>
          </ac:spMkLst>
        </pc:spChg>
        <pc:spChg chg="mod">
          <ac:chgData name="Michael Brent" userId="efbb700b7c4874dd" providerId="LiveId" clId="{0087A768-CD23-49CB-A164-39EB2B2D395F}" dt="2021-02-21T21:49:00.069" v="339" actId="1035"/>
          <ac:spMkLst>
            <pc:docMk/>
            <pc:sldMk cId="1025677381" sldId="266"/>
            <ac:spMk id="25" creationId="{994D69C1-F965-4C75-AEDE-148DB30D08ED}"/>
          </ac:spMkLst>
        </pc:spChg>
        <pc:spChg chg="mod">
          <ac:chgData name="Michael Brent" userId="efbb700b7c4874dd" providerId="LiveId" clId="{0087A768-CD23-49CB-A164-39EB2B2D395F}" dt="2021-02-21T21:49:00.069" v="339" actId="1035"/>
          <ac:spMkLst>
            <pc:docMk/>
            <pc:sldMk cId="1025677381" sldId="266"/>
            <ac:spMk id="26" creationId="{0802124E-7DCD-4B9E-91BB-05F0A1A30849}"/>
          </ac:spMkLst>
        </pc:spChg>
        <pc:spChg chg="mod">
          <ac:chgData name="Michael Brent" userId="efbb700b7c4874dd" providerId="LiveId" clId="{0087A768-CD23-49CB-A164-39EB2B2D395F}" dt="2021-02-21T21:49:00.069" v="339" actId="1035"/>
          <ac:spMkLst>
            <pc:docMk/>
            <pc:sldMk cId="1025677381" sldId="266"/>
            <ac:spMk id="27" creationId="{46A7FC8E-33B6-4CCB-8302-40D140665B80}"/>
          </ac:spMkLst>
        </pc:spChg>
        <pc:spChg chg="mod">
          <ac:chgData name="Michael Brent" userId="efbb700b7c4874dd" providerId="LiveId" clId="{0087A768-CD23-49CB-A164-39EB2B2D395F}" dt="2021-02-21T21:49:00.069" v="339" actId="1035"/>
          <ac:spMkLst>
            <pc:docMk/>
            <pc:sldMk cId="1025677381" sldId="266"/>
            <ac:spMk id="28" creationId="{B80FE85B-4328-4DAB-8847-463D662ADE1E}"/>
          </ac:spMkLst>
        </pc:spChg>
        <pc:spChg chg="mod">
          <ac:chgData name="Michael Brent" userId="efbb700b7c4874dd" providerId="LiveId" clId="{0087A768-CD23-49CB-A164-39EB2B2D395F}" dt="2021-02-21T21:49:00.069" v="339" actId="1035"/>
          <ac:spMkLst>
            <pc:docMk/>
            <pc:sldMk cId="1025677381" sldId="266"/>
            <ac:spMk id="29" creationId="{BC31A25A-90C6-41A0-B5A5-FA7103EDD870}"/>
          </ac:spMkLst>
        </pc:spChg>
        <pc:spChg chg="mod">
          <ac:chgData name="Michael Brent" userId="efbb700b7c4874dd" providerId="LiveId" clId="{0087A768-CD23-49CB-A164-39EB2B2D395F}" dt="2021-02-21T21:49:00.069" v="339" actId="1035"/>
          <ac:spMkLst>
            <pc:docMk/>
            <pc:sldMk cId="1025677381" sldId="266"/>
            <ac:spMk id="30" creationId="{42A845A1-BB2F-4994-A719-84BFE2D21D37}"/>
          </ac:spMkLst>
        </pc:spChg>
        <pc:spChg chg="mod">
          <ac:chgData name="Michael Brent" userId="efbb700b7c4874dd" providerId="LiveId" clId="{0087A768-CD23-49CB-A164-39EB2B2D395F}" dt="2021-02-21T21:49:00.069" v="339" actId="1035"/>
          <ac:spMkLst>
            <pc:docMk/>
            <pc:sldMk cId="1025677381" sldId="266"/>
            <ac:spMk id="31" creationId="{3CC0FF18-B8B8-42B3-91F8-02FFDC686353}"/>
          </ac:spMkLst>
        </pc:spChg>
        <pc:spChg chg="mod">
          <ac:chgData name="Michael Brent" userId="efbb700b7c4874dd" providerId="LiveId" clId="{0087A768-CD23-49CB-A164-39EB2B2D395F}" dt="2021-02-21T21:49:00.069" v="339" actId="1035"/>
          <ac:spMkLst>
            <pc:docMk/>
            <pc:sldMk cId="1025677381" sldId="266"/>
            <ac:spMk id="33" creationId="{148B30E0-F670-474F-BBE1-B13FC8800465}"/>
          </ac:spMkLst>
        </pc:spChg>
        <pc:spChg chg="mod">
          <ac:chgData name="Michael Brent" userId="efbb700b7c4874dd" providerId="LiveId" clId="{0087A768-CD23-49CB-A164-39EB2B2D395F}" dt="2021-02-21T21:49:00.069" v="339" actId="1035"/>
          <ac:spMkLst>
            <pc:docMk/>
            <pc:sldMk cId="1025677381" sldId="266"/>
            <ac:spMk id="34" creationId="{CC4874D7-0559-4E1D-AD04-E0F15C999103}"/>
          </ac:spMkLst>
        </pc:spChg>
        <pc:spChg chg="mod">
          <ac:chgData name="Michael Brent" userId="efbb700b7c4874dd" providerId="LiveId" clId="{0087A768-CD23-49CB-A164-39EB2B2D395F}" dt="2021-02-21T21:49:00.069" v="339" actId="1035"/>
          <ac:spMkLst>
            <pc:docMk/>
            <pc:sldMk cId="1025677381" sldId="266"/>
            <ac:spMk id="35" creationId="{C977212B-4FFD-400C-9473-776E3FA75BAD}"/>
          </ac:spMkLst>
        </pc:spChg>
        <pc:spChg chg="mod">
          <ac:chgData name="Michael Brent" userId="efbb700b7c4874dd" providerId="LiveId" clId="{0087A768-CD23-49CB-A164-39EB2B2D395F}" dt="2021-02-21T21:49:00.069" v="339" actId="1035"/>
          <ac:spMkLst>
            <pc:docMk/>
            <pc:sldMk cId="1025677381" sldId="266"/>
            <ac:spMk id="39" creationId="{9B0A674D-5000-4323-B4AB-FF99D443A62F}"/>
          </ac:spMkLst>
        </pc:spChg>
        <pc:spChg chg="mod">
          <ac:chgData name="Michael Brent" userId="efbb700b7c4874dd" providerId="LiveId" clId="{0087A768-CD23-49CB-A164-39EB2B2D395F}" dt="2021-02-21T21:49:00.069" v="339" actId="1035"/>
          <ac:spMkLst>
            <pc:docMk/>
            <pc:sldMk cId="1025677381" sldId="266"/>
            <ac:spMk id="41" creationId="{2CF75DB8-264E-4757-8700-E4B3685C30A2}"/>
          </ac:spMkLst>
        </pc:spChg>
        <pc:spChg chg="mod">
          <ac:chgData name="Michael Brent" userId="efbb700b7c4874dd" providerId="LiveId" clId="{0087A768-CD23-49CB-A164-39EB2B2D395F}" dt="2021-02-21T21:49:00.069" v="339" actId="1035"/>
          <ac:spMkLst>
            <pc:docMk/>
            <pc:sldMk cId="1025677381" sldId="266"/>
            <ac:spMk id="42" creationId="{FB781320-8F45-469F-B4B7-83A8A8D17BD6}"/>
          </ac:spMkLst>
        </pc:spChg>
        <pc:spChg chg="mod">
          <ac:chgData name="Michael Brent" userId="efbb700b7c4874dd" providerId="LiveId" clId="{0087A768-CD23-49CB-A164-39EB2B2D395F}" dt="2021-02-21T21:49:00.069" v="339" actId="1035"/>
          <ac:spMkLst>
            <pc:docMk/>
            <pc:sldMk cId="1025677381" sldId="266"/>
            <ac:spMk id="43" creationId="{EF8FF77C-24D9-44CD-A3AB-5D229C39291D}"/>
          </ac:spMkLst>
        </pc:spChg>
        <pc:spChg chg="mod">
          <ac:chgData name="Michael Brent" userId="efbb700b7c4874dd" providerId="LiveId" clId="{0087A768-CD23-49CB-A164-39EB2B2D395F}" dt="2021-02-21T21:49:00.069" v="339" actId="1035"/>
          <ac:spMkLst>
            <pc:docMk/>
            <pc:sldMk cId="1025677381" sldId="266"/>
            <ac:spMk id="44" creationId="{E0815B99-D799-40AC-BAD4-8D43995D5543}"/>
          </ac:spMkLst>
        </pc:spChg>
        <pc:spChg chg="mod">
          <ac:chgData name="Michael Brent" userId="efbb700b7c4874dd" providerId="LiveId" clId="{0087A768-CD23-49CB-A164-39EB2B2D395F}" dt="2021-02-21T21:49:00.069" v="339" actId="1035"/>
          <ac:spMkLst>
            <pc:docMk/>
            <pc:sldMk cId="1025677381" sldId="266"/>
            <ac:spMk id="45" creationId="{7A9A4A83-187C-4887-8934-6F7126451A4D}"/>
          </ac:spMkLst>
        </pc:spChg>
        <pc:spChg chg="mod">
          <ac:chgData name="Michael Brent" userId="efbb700b7c4874dd" providerId="LiveId" clId="{0087A768-CD23-49CB-A164-39EB2B2D395F}" dt="2021-02-21T21:49:00.069" v="339" actId="1035"/>
          <ac:spMkLst>
            <pc:docMk/>
            <pc:sldMk cId="1025677381" sldId="266"/>
            <ac:spMk id="46" creationId="{5E939362-686C-4F14-91F0-A55400063C97}"/>
          </ac:spMkLst>
        </pc:spChg>
        <pc:spChg chg="mod">
          <ac:chgData name="Michael Brent" userId="efbb700b7c4874dd" providerId="LiveId" clId="{0087A768-CD23-49CB-A164-39EB2B2D395F}" dt="2021-02-21T21:49:00.069" v="339" actId="1035"/>
          <ac:spMkLst>
            <pc:docMk/>
            <pc:sldMk cId="1025677381" sldId="266"/>
            <ac:spMk id="47" creationId="{E0126727-7557-4A3D-9398-579F201A16D5}"/>
          </ac:spMkLst>
        </pc:spChg>
        <pc:spChg chg="mod">
          <ac:chgData name="Michael Brent" userId="efbb700b7c4874dd" providerId="LiveId" clId="{0087A768-CD23-49CB-A164-39EB2B2D395F}" dt="2021-02-21T21:49:00.069" v="339" actId="1035"/>
          <ac:spMkLst>
            <pc:docMk/>
            <pc:sldMk cId="1025677381" sldId="266"/>
            <ac:spMk id="48" creationId="{314C9487-08E6-421E-9856-9B9837C800DF}"/>
          </ac:spMkLst>
        </pc:spChg>
        <pc:spChg chg="mod">
          <ac:chgData name="Michael Brent" userId="efbb700b7c4874dd" providerId="LiveId" clId="{0087A768-CD23-49CB-A164-39EB2B2D395F}" dt="2021-02-21T21:49:00.069" v="339" actId="1035"/>
          <ac:spMkLst>
            <pc:docMk/>
            <pc:sldMk cId="1025677381" sldId="266"/>
            <ac:spMk id="49" creationId="{1EDD78B3-53F1-420C-860B-E00F51B60664}"/>
          </ac:spMkLst>
        </pc:spChg>
        <pc:spChg chg="mod">
          <ac:chgData name="Michael Brent" userId="efbb700b7c4874dd" providerId="LiveId" clId="{0087A768-CD23-49CB-A164-39EB2B2D395F}" dt="2021-02-21T21:49:00.069" v="339" actId="1035"/>
          <ac:spMkLst>
            <pc:docMk/>
            <pc:sldMk cId="1025677381" sldId="266"/>
            <ac:spMk id="50" creationId="{25AB205F-44DD-40B3-97C9-6A72E97ADE82}"/>
          </ac:spMkLst>
        </pc:spChg>
        <pc:spChg chg="mod">
          <ac:chgData name="Michael Brent" userId="efbb700b7c4874dd" providerId="LiveId" clId="{0087A768-CD23-49CB-A164-39EB2B2D395F}" dt="2021-02-21T21:49:00.069" v="339" actId="1035"/>
          <ac:spMkLst>
            <pc:docMk/>
            <pc:sldMk cId="1025677381" sldId="266"/>
            <ac:spMk id="52" creationId="{7B1B236C-106C-4A5C-AA34-06B11ED00E4E}"/>
          </ac:spMkLst>
        </pc:spChg>
        <pc:spChg chg="mod">
          <ac:chgData name="Michael Brent" userId="efbb700b7c4874dd" providerId="LiveId" clId="{0087A768-CD23-49CB-A164-39EB2B2D395F}" dt="2021-02-21T21:49:00.069" v="339" actId="1035"/>
          <ac:spMkLst>
            <pc:docMk/>
            <pc:sldMk cId="1025677381" sldId="266"/>
            <ac:spMk id="53" creationId="{166EA757-122B-43BA-AA30-DCB1A8FEC026}"/>
          </ac:spMkLst>
        </pc:spChg>
        <pc:spChg chg="mod">
          <ac:chgData name="Michael Brent" userId="efbb700b7c4874dd" providerId="LiveId" clId="{0087A768-CD23-49CB-A164-39EB2B2D395F}" dt="2021-02-21T21:49:00.069" v="339" actId="1035"/>
          <ac:spMkLst>
            <pc:docMk/>
            <pc:sldMk cId="1025677381" sldId="266"/>
            <ac:spMk id="60" creationId="{3C693FCA-F416-4034-8D94-A2B4692BD1E9}"/>
          </ac:spMkLst>
        </pc:spChg>
        <pc:spChg chg="mod">
          <ac:chgData name="Michael Brent" userId="efbb700b7c4874dd" providerId="LiveId" clId="{0087A768-CD23-49CB-A164-39EB2B2D395F}" dt="2021-02-21T21:49:00.069" v="339" actId="1035"/>
          <ac:spMkLst>
            <pc:docMk/>
            <pc:sldMk cId="1025677381" sldId="266"/>
            <ac:spMk id="61" creationId="{69CB6304-5EB5-4289-911E-E80581567E33}"/>
          </ac:spMkLst>
        </pc:spChg>
        <pc:spChg chg="mod">
          <ac:chgData name="Michael Brent" userId="efbb700b7c4874dd" providerId="LiveId" clId="{0087A768-CD23-49CB-A164-39EB2B2D395F}" dt="2021-02-21T21:49:00.069" v="339" actId="1035"/>
          <ac:spMkLst>
            <pc:docMk/>
            <pc:sldMk cId="1025677381" sldId="266"/>
            <ac:spMk id="62" creationId="{6DB3A354-A1C9-4F78-9329-1A25ACF2A1B8}"/>
          </ac:spMkLst>
        </pc:spChg>
        <pc:spChg chg="mod">
          <ac:chgData name="Michael Brent" userId="efbb700b7c4874dd" providerId="LiveId" clId="{0087A768-CD23-49CB-A164-39EB2B2D395F}" dt="2021-02-21T21:49:00.069" v="339" actId="1035"/>
          <ac:spMkLst>
            <pc:docMk/>
            <pc:sldMk cId="1025677381" sldId="266"/>
            <ac:spMk id="63" creationId="{DB711FF6-BCEC-4E01-A05E-B1BE5D7ED6B7}"/>
          </ac:spMkLst>
        </pc:spChg>
        <pc:spChg chg="mod">
          <ac:chgData name="Michael Brent" userId="efbb700b7c4874dd" providerId="LiveId" clId="{0087A768-CD23-49CB-A164-39EB2B2D395F}" dt="2021-02-21T21:49:00.069" v="339" actId="1035"/>
          <ac:spMkLst>
            <pc:docMk/>
            <pc:sldMk cId="1025677381" sldId="266"/>
            <ac:spMk id="64" creationId="{6AB392E8-DE5C-4A3B-9012-C6BAF4CC624C}"/>
          </ac:spMkLst>
        </pc:spChg>
        <pc:spChg chg="mod">
          <ac:chgData name="Michael Brent" userId="efbb700b7c4874dd" providerId="LiveId" clId="{0087A768-CD23-49CB-A164-39EB2B2D395F}" dt="2021-02-21T21:49:00.069" v="339" actId="1035"/>
          <ac:spMkLst>
            <pc:docMk/>
            <pc:sldMk cId="1025677381" sldId="266"/>
            <ac:spMk id="65" creationId="{910EE3D0-25E0-4614-832B-1CF00DBA0B98}"/>
          </ac:spMkLst>
        </pc:spChg>
        <pc:spChg chg="mod">
          <ac:chgData name="Michael Brent" userId="efbb700b7c4874dd" providerId="LiveId" clId="{0087A768-CD23-49CB-A164-39EB2B2D395F}" dt="2021-02-21T21:49:00.069" v="339" actId="1035"/>
          <ac:spMkLst>
            <pc:docMk/>
            <pc:sldMk cId="1025677381" sldId="266"/>
            <ac:spMk id="66" creationId="{AF3BA059-7BB2-40AC-B6E9-227105031E5C}"/>
          </ac:spMkLst>
        </pc:spChg>
        <pc:spChg chg="mod">
          <ac:chgData name="Michael Brent" userId="efbb700b7c4874dd" providerId="LiveId" clId="{0087A768-CD23-49CB-A164-39EB2B2D395F}" dt="2021-02-21T21:49:00.069" v="339" actId="1035"/>
          <ac:spMkLst>
            <pc:docMk/>
            <pc:sldMk cId="1025677381" sldId="266"/>
            <ac:spMk id="67" creationId="{4B6621FE-FAF0-466B-9AC3-F5DD6EC98562}"/>
          </ac:spMkLst>
        </pc:spChg>
        <pc:spChg chg="mod">
          <ac:chgData name="Michael Brent" userId="efbb700b7c4874dd" providerId="LiveId" clId="{0087A768-CD23-49CB-A164-39EB2B2D395F}" dt="2021-02-21T21:49:00.069" v="339" actId="1035"/>
          <ac:spMkLst>
            <pc:docMk/>
            <pc:sldMk cId="1025677381" sldId="266"/>
            <ac:spMk id="72" creationId="{EC54DF79-899D-4F3A-AC8A-0A0BED7646F0}"/>
          </ac:spMkLst>
        </pc:spChg>
        <pc:spChg chg="mod">
          <ac:chgData name="Michael Brent" userId="efbb700b7c4874dd" providerId="LiveId" clId="{0087A768-CD23-49CB-A164-39EB2B2D395F}" dt="2021-02-21T21:49:00.069" v="339" actId="1035"/>
          <ac:spMkLst>
            <pc:docMk/>
            <pc:sldMk cId="1025677381" sldId="266"/>
            <ac:spMk id="73" creationId="{078BDAA3-775E-42B5-935E-A1A0581A622A}"/>
          </ac:spMkLst>
        </pc:spChg>
        <pc:spChg chg="mod">
          <ac:chgData name="Michael Brent" userId="efbb700b7c4874dd" providerId="LiveId" clId="{0087A768-CD23-49CB-A164-39EB2B2D395F}" dt="2021-02-21T21:49:00.069" v="339" actId="1035"/>
          <ac:spMkLst>
            <pc:docMk/>
            <pc:sldMk cId="1025677381" sldId="266"/>
            <ac:spMk id="74" creationId="{AA252A02-437C-466D-84EA-9B96CB98AA61}"/>
          </ac:spMkLst>
        </pc:spChg>
        <pc:spChg chg="mod">
          <ac:chgData name="Michael Brent" userId="efbb700b7c4874dd" providerId="LiveId" clId="{0087A768-CD23-49CB-A164-39EB2B2D395F}" dt="2021-02-21T21:49:00.069" v="339" actId="1035"/>
          <ac:spMkLst>
            <pc:docMk/>
            <pc:sldMk cId="1025677381" sldId="266"/>
            <ac:spMk id="75" creationId="{BE745CC9-08DF-4BBE-8FDD-532277B19E0A}"/>
          </ac:spMkLst>
        </pc:spChg>
      </pc:sldChg>
    </pc:docChg>
  </pc:docChgLst>
  <pc:docChgLst>
    <pc:chgData name="Michael Brent" userId="efbb700b7c4874dd" providerId="LiveId" clId="{ACEFD9C0-1A7A-4A4A-8322-5C80957F3EBE}"/>
    <pc:docChg chg="delSld">
      <pc:chgData name="Michael Brent" userId="efbb700b7c4874dd" providerId="LiveId" clId="{ACEFD9C0-1A7A-4A4A-8322-5C80957F3EBE}" dt="2020-12-03T23:44:40.771" v="0" actId="47"/>
      <pc:docMkLst>
        <pc:docMk/>
      </pc:docMkLst>
      <pc:sldChg chg="del">
        <pc:chgData name="Michael Brent" userId="efbb700b7c4874dd" providerId="LiveId" clId="{ACEFD9C0-1A7A-4A4A-8322-5C80957F3EBE}" dt="2020-12-03T23:44:40.771" v="0" actId="47"/>
        <pc:sldMkLst>
          <pc:docMk/>
          <pc:sldMk cId="3290199498" sldId="263"/>
        </pc:sldMkLst>
      </pc:sldChg>
      <pc:sldChg chg="del">
        <pc:chgData name="Michael Brent" userId="efbb700b7c4874dd" providerId="LiveId" clId="{ACEFD9C0-1A7A-4A4A-8322-5C80957F3EBE}" dt="2020-12-03T23:44:40.771" v="0" actId="47"/>
        <pc:sldMkLst>
          <pc:docMk/>
          <pc:sldMk cId="3474542099" sldId="264"/>
        </pc:sldMkLst>
      </pc:sldChg>
      <pc:sldChg chg="del">
        <pc:chgData name="Michael Brent" userId="efbb700b7c4874dd" providerId="LiveId" clId="{ACEFD9C0-1A7A-4A4A-8322-5C80957F3EBE}" dt="2020-12-03T23:44:40.771" v="0" actId="47"/>
        <pc:sldMkLst>
          <pc:docMk/>
          <pc:sldMk cId="3035239767" sldId="2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6C85ED-5D18-4614-A530-059371392879}" type="datetimeFigureOut">
              <a:rPr lang="en-US" smtClean="0"/>
              <a:t>2/21/2021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BBC76D-3A1F-4F81-BE75-E7C3874BD795}" type="slidenum">
              <a:rPr lang="en-US" smtClean="0"/>
              <a:t>‹#›</a:t>
            </a:fld>
            <a:endParaRPr lang="en-US"/>
          </a:p>
        </p:txBody>
      </p:sp>
    </p:spTree>
    <p:extLst>
      <p:ext uri="{BB962C8B-B14F-4D97-AF65-F5344CB8AC3E}">
        <p14:creationId xmlns:p14="http://schemas.microsoft.com/office/powerpoint/2010/main" val="41521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ADA3D-8BB4-4D3F-9F55-765272217E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F59BB5-8ED5-47CE-8B87-65D2919D25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007996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70723-8197-4DB6-9465-98197B2C7D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E3B0E9-D90C-4A68-BDA6-BD605A517B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A4B669C-8192-4BEE-9C71-49CAC6490A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063556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16DC1-ECBC-4FBB-A77C-5A27EEE73D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E8F728-AF2C-40B2-9DC8-9A6AC0CCA1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722170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871CB8-FCB2-4935-B7DD-75BF5F0955B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3B661FF-7E90-4044-8C65-9C29B267A5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41220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E8DD0-2E51-4ACF-ABDB-1728BB1D57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B3BDE0-37A4-4477-9C7C-5A2B538121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6367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BD0CB-7353-442F-8C8D-9C1522DA01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5F0EAEB-7AF7-424C-AD23-F7B3855146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4168728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0FD46-3CA8-4A6E-846A-8DA83FE16C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B4792F-D7FF-49AE-837D-111FD68836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B05DE89-A6F2-4559-BEB7-B59A6B8967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95739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D2514-CB32-40FF-884C-032CDA24373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0A1008F-69DE-462E-B1E0-5B3292446D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823DFB6-2AA1-4EF6-A558-E89458960BF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68C2E63-E886-445B-AEEB-0B7E16D5B6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0AF138-0F0C-4502-914A-E4312E4229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40809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71429-862E-4E63-8299-99A331EC74F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7970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2509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bg>
      <p:bgPr>
        <a:solidFill>
          <a:schemeClr val="accent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8502FB-D9A9-474F-B68C-9B8598CA549D}"/>
              </a:ext>
            </a:extLst>
          </p:cNvPr>
          <p:cNvSpPr/>
          <p:nvPr userDrawn="1"/>
        </p:nvSpPr>
        <p:spPr>
          <a:xfrm>
            <a:off x="0" y="0"/>
            <a:ext cx="1744823"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3">
            <a:extLst>
              <a:ext uri="{FF2B5EF4-FFF2-40B4-BE49-F238E27FC236}">
                <a16:creationId xmlns:a16="http://schemas.microsoft.com/office/drawing/2014/main" id="{18595661-C947-4335-9EB5-04D4CE005D8B}"/>
              </a:ext>
            </a:extLst>
          </p:cNvPr>
          <p:cNvSpPr>
            <a:spLocks noGrp="1"/>
          </p:cNvSpPr>
          <p:nvPr>
            <p:ph type="body" sz="quarter" idx="11"/>
          </p:nvPr>
        </p:nvSpPr>
        <p:spPr>
          <a:xfrm>
            <a:off x="130629" y="101923"/>
            <a:ext cx="1614196" cy="2016125"/>
          </a:xfrm>
        </p:spPr>
        <p:txBody>
          <a:bodyPr lIns="0" rIns="0">
            <a:normAutofit/>
          </a:bodyPr>
          <a:lstStyle>
            <a:lvl1pPr marL="0" indent="0" algn="ctr">
              <a:buNone/>
              <a:defRPr/>
            </a:lvl1pPr>
          </a:lstStyle>
          <a:p>
            <a:endParaRPr lang="en-US" b="1" dirty="0"/>
          </a:p>
        </p:txBody>
      </p:sp>
    </p:spTree>
    <p:extLst>
      <p:ext uri="{BB962C8B-B14F-4D97-AF65-F5344CB8AC3E}">
        <p14:creationId xmlns:p14="http://schemas.microsoft.com/office/powerpoint/2010/main" val="2322410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89DB4-053C-4C71-AD11-479B0B1143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05F642-D9B0-4FA5-BED2-77CF1278E3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24411B-895D-424B-A89F-065F36E673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859033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5D5B89-CDC1-477E-A903-B84AE93241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18917AB-B421-4871-B35F-9C54E48AB4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0473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2CF75DB8-264E-4757-8700-E4B3685C30A2}"/>
              </a:ext>
            </a:extLst>
          </p:cNvPr>
          <p:cNvSpPr/>
          <p:nvPr/>
        </p:nvSpPr>
        <p:spPr>
          <a:xfrm>
            <a:off x="873125" y="2858300"/>
            <a:ext cx="5616000" cy="384705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FB781320-8F45-469F-B4B7-83A8A8D17BD6}"/>
              </a:ext>
            </a:extLst>
          </p:cNvPr>
          <p:cNvSpPr/>
          <p:nvPr/>
        </p:nvSpPr>
        <p:spPr>
          <a:xfrm>
            <a:off x="6482080" y="2858300"/>
            <a:ext cx="5616000" cy="3847057"/>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7077087-9C2C-4CE2-9A5C-30995FA5B145}"/>
              </a:ext>
            </a:extLst>
          </p:cNvPr>
          <p:cNvSpPr/>
          <p:nvPr/>
        </p:nvSpPr>
        <p:spPr>
          <a:xfrm>
            <a:off x="-119380" y="2858300"/>
            <a:ext cx="822960" cy="384705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B82916D-FDEA-4D5D-AA6C-EFD6FDC91755}"/>
              </a:ext>
            </a:extLst>
          </p:cNvPr>
          <p:cNvSpPr/>
          <p:nvPr/>
        </p:nvSpPr>
        <p:spPr>
          <a:xfrm>
            <a:off x="863600" y="2858300"/>
            <a:ext cx="11236960" cy="384705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17A9A382-D450-4598-B12D-E438535AB242}"/>
              </a:ext>
            </a:extLst>
          </p:cNvPr>
          <p:cNvSpPr txBox="1"/>
          <p:nvPr/>
        </p:nvSpPr>
        <p:spPr>
          <a:xfrm>
            <a:off x="863600" y="2488969"/>
            <a:ext cx="11236960" cy="369332"/>
          </a:xfrm>
          <a:prstGeom prst="rect">
            <a:avLst/>
          </a:prstGeom>
          <a:noFill/>
        </p:spPr>
        <p:txBody>
          <a:bodyPr wrap="square" rtlCol="0">
            <a:spAutoFit/>
          </a:bodyPr>
          <a:lstStyle/>
          <a:p>
            <a:pPr algn="ctr"/>
            <a:r>
              <a:rPr lang="en-US" dirty="0"/>
              <a:t>Acts of the Apostles</a:t>
            </a:r>
          </a:p>
        </p:txBody>
      </p:sp>
      <p:sp>
        <p:nvSpPr>
          <p:cNvPr id="10" name="TextBox 9">
            <a:extLst>
              <a:ext uri="{FF2B5EF4-FFF2-40B4-BE49-F238E27FC236}">
                <a16:creationId xmlns:a16="http://schemas.microsoft.com/office/drawing/2014/main" id="{DF97666A-48C5-483E-AB40-EF41DE70E0DD}"/>
              </a:ext>
            </a:extLst>
          </p:cNvPr>
          <p:cNvSpPr txBox="1"/>
          <p:nvPr/>
        </p:nvSpPr>
        <p:spPr>
          <a:xfrm>
            <a:off x="-434340" y="2488969"/>
            <a:ext cx="1452880" cy="369332"/>
          </a:xfrm>
          <a:prstGeom prst="rect">
            <a:avLst/>
          </a:prstGeom>
          <a:noFill/>
        </p:spPr>
        <p:txBody>
          <a:bodyPr wrap="square" rtlCol="0">
            <a:spAutoFit/>
          </a:bodyPr>
          <a:lstStyle/>
          <a:p>
            <a:pPr algn="ctr"/>
            <a:r>
              <a:rPr lang="en-US" dirty="0"/>
              <a:t>Luke</a:t>
            </a:r>
          </a:p>
        </p:txBody>
      </p:sp>
      <p:sp>
        <p:nvSpPr>
          <p:cNvPr id="11" name="TextBox 10">
            <a:extLst>
              <a:ext uri="{FF2B5EF4-FFF2-40B4-BE49-F238E27FC236}">
                <a16:creationId xmlns:a16="http://schemas.microsoft.com/office/drawing/2014/main" id="{5E99B779-150B-40D7-B23D-CE28C1E7104A}"/>
              </a:ext>
            </a:extLst>
          </p:cNvPr>
          <p:cNvSpPr txBox="1"/>
          <p:nvPr/>
        </p:nvSpPr>
        <p:spPr>
          <a:xfrm>
            <a:off x="370840" y="4601315"/>
            <a:ext cx="817880" cy="584775"/>
          </a:xfrm>
          <a:prstGeom prst="rect">
            <a:avLst/>
          </a:prstGeom>
          <a:noFill/>
        </p:spPr>
        <p:txBody>
          <a:bodyPr wrap="square" rtlCol="0">
            <a:spAutoFit/>
          </a:bodyPr>
          <a:lstStyle/>
          <a:p>
            <a:pPr algn="ctr"/>
            <a:r>
              <a:rPr lang="en-US" sz="3200" b="0" i="0" dirty="0">
                <a:solidFill>
                  <a:srgbClr val="4D5156"/>
                </a:solidFill>
                <a:effectLst/>
              </a:rPr>
              <a:t>∞</a:t>
            </a:r>
            <a:endParaRPr lang="en-US" sz="3200" dirty="0"/>
          </a:p>
        </p:txBody>
      </p:sp>
      <p:sp>
        <p:nvSpPr>
          <p:cNvPr id="12" name="Rectangle 11">
            <a:extLst>
              <a:ext uri="{FF2B5EF4-FFF2-40B4-BE49-F238E27FC236}">
                <a16:creationId xmlns:a16="http://schemas.microsoft.com/office/drawing/2014/main" id="{11B1BC89-5EFC-4C2C-87F9-5FF9CD95F3A0}"/>
              </a:ext>
            </a:extLst>
          </p:cNvPr>
          <p:cNvSpPr/>
          <p:nvPr/>
        </p:nvSpPr>
        <p:spPr>
          <a:xfrm>
            <a:off x="965835" y="3129052"/>
            <a:ext cx="1756800" cy="34848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623C05F-98BB-43DA-9AE3-5E5FA5E86519}"/>
              </a:ext>
            </a:extLst>
          </p:cNvPr>
          <p:cNvSpPr/>
          <p:nvPr/>
        </p:nvSpPr>
        <p:spPr>
          <a:xfrm>
            <a:off x="2817495" y="3129052"/>
            <a:ext cx="1756800" cy="34848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4">
                  <a:lumMod val="75000"/>
                </a:schemeClr>
              </a:solidFill>
            </a:endParaRPr>
          </a:p>
        </p:txBody>
      </p:sp>
      <p:sp>
        <p:nvSpPr>
          <p:cNvPr id="15" name="Rectangle 14">
            <a:extLst>
              <a:ext uri="{FF2B5EF4-FFF2-40B4-BE49-F238E27FC236}">
                <a16:creationId xmlns:a16="http://schemas.microsoft.com/office/drawing/2014/main" id="{2E768459-7E5B-42D2-8FE9-82BA8D0E6BC0}"/>
              </a:ext>
            </a:extLst>
          </p:cNvPr>
          <p:cNvSpPr/>
          <p:nvPr/>
        </p:nvSpPr>
        <p:spPr>
          <a:xfrm>
            <a:off x="4679315" y="3129052"/>
            <a:ext cx="1756800" cy="34848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316667E-37A9-4A59-904D-C26454C98AE1}"/>
              </a:ext>
            </a:extLst>
          </p:cNvPr>
          <p:cNvSpPr/>
          <p:nvPr/>
        </p:nvSpPr>
        <p:spPr>
          <a:xfrm>
            <a:off x="6533515" y="3115002"/>
            <a:ext cx="1756800" cy="346444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496FAA7-7DB9-4A7B-A762-4DEAB2954F88}"/>
              </a:ext>
            </a:extLst>
          </p:cNvPr>
          <p:cNvSpPr/>
          <p:nvPr/>
        </p:nvSpPr>
        <p:spPr>
          <a:xfrm>
            <a:off x="8387715" y="3137761"/>
            <a:ext cx="1756800" cy="34848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C49EF0FF-968F-48FF-9C9F-AB9C1F1CB968}"/>
              </a:ext>
            </a:extLst>
          </p:cNvPr>
          <p:cNvSpPr/>
          <p:nvPr/>
        </p:nvSpPr>
        <p:spPr>
          <a:xfrm>
            <a:off x="10246815" y="3129052"/>
            <a:ext cx="1756800" cy="34848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83E59289-E62B-4DAA-8CAD-27C05414EA18}"/>
              </a:ext>
            </a:extLst>
          </p:cNvPr>
          <p:cNvSpPr txBox="1"/>
          <p:nvPr/>
        </p:nvSpPr>
        <p:spPr>
          <a:xfrm>
            <a:off x="2628240" y="4713967"/>
            <a:ext cx="295080" cy="249355"/>
          </a:xfrm>
          <a:prstGeom prst="rect">
            <a:avLst/>
          </a:prstGeom>
          <a:noFill/>
        </p:spPr>
        <p:txBody>
          <a:bodyPr wrap="square" lIns="36000" tIns="36000" rIns="36000" bIns="36000" rtlCol="0">
            <a:spAutoFit/>
          </a:bodyPr>
          <a:lstStyle/>
          <a:p>
            <a:pPr algn="ctr">
              <a:lnSpc>
                <a:spcPct val="80000"/>
              </a:lnSpc>
            </a:pPr>
            <a:r>
              <a:rPr lang="en-US" sz="1400" b="0" i="0" dirty="0">
                <a:solidFill>
                  <a:srgbClr val="4D5156"/>
                </a:solidFill>
                <a:effectLst/>
              </a:rPr>
              <a:t>∞</a:t>
            </a:r>
            <a:endParaRPr lang="en-US" sz="1400" dirty="0"/>
          </a:p>
        </p:txBody>
      </p:sp>
      <p:sp>
        <p:nvSpPr>
          <p:cNvPr id="21" name="TextBox 20">
            <a:extLst>
              <a:ext uri="{FF2B5EF4-FFF2-40B4-BE49-F238E27FC236}">
                <a16:creationId xmlns:a16="http://schemas.microsoft.com/office/drawing/2014/main" id="{A15F0005-A9C5-40A1-9D5C-DB25055E9622}"/>
              </a:ext>
            </a:extLst>
          </p:cNvPr>
          <p:cNvSpPr txBox="1"/>
          <p:nvPr/>
        </p:nvSpPr>
        <p:spPr>
          <a:xfrm>
            <a:off x="4493870" y="4713967"/>
            <a:ext cx="295080" cy="249355"/>
          </a:xfrm>
          <a:prstGeom prst="rect">
            <a:avLst/>
          </a:prstGeom>
          <a:noFill/>
        </p:spPr>
        <p:txBody>
          <a:bodyPr wrap="square" lIns="36000" tIns="36000" rIns="36000" bIns="36000" rtlCol="0">
            <a:spAutoFit/>
          </a:bodyPr>
          <a:lstStyle/>
          <a:p>
            <a:pPr algn="ctr">
              <a:lnSpc>
                <a:spcPct val="80000"/>
              </a:lnSpc>
            </a:pPr>
            <a:r>
              <a:rPr lang="en-US" sz="1400" b="0" i="0" dirty="0">
                <a:solidFill>
                  <a:srgbClr val="4D5156"/>
                </a:solidFill>
                <a:effectLst/>
              </a:rPr>
              <a:t>∞</a:t>
            </a:r>
            <a:endParaRPr lang="en-US" sz="1400" dirty="0"/>
          </a:p>
        </p:txBody>
      </p:sp>
      <p:sp>
        <p:nvSpPr>
          <p:cNvPr id="22" name="TextBox 21">
            <a:extLst>
              <a:ext uri="{FF2B5EF4-FFF2-40B4-BE49-F238E27FC236}">
                <a16:creationId xmlns:a16="http://schemas.microsoft.com/office/drawing/2014/main" id="{82B7B76D-41F5-4F5B-89BA-824BFF5AE728}"/>
              </a:ext>
            </a:extLst>
          </p:cNvPr>
          <p:cNvSpPr txBox="1"/>
          <p:nvPr/>
        </p:nvSpPr>
        <p:spPr>
          <a:xfrm>
            <a:off x="6349340" y="4713967"/>
            <a:ext cx="295080" cy="249355"/>
          </a:xfrm>
          <a:prstGeom prst="rect">
            <a:avLst/>
          </a:prstGeom>
          <a:noFill/>
        </p:spPr>
        <p:txBody>
          <a:bodyPr wrap="square" lIns="36000" tIns="36000" rIns="36000" bIns="36000" rtlCol="0">
            <a:spAutoFit/>
          </a:bodyPr>
          <a:lstStyle/>
          <a:p>
            <a:pPr algn="ctr">
              <a:lnSpc>
                <a:spcPct val="80000"/>
              </a:lnSpc>
            </a:pPr>
            <a:r>
              <a:rPr lang="en-US" sz="1400" b="0" i="0" dirty="0">
                <a:solidFill>
                  <a:srgbClr val="4D5156"/>
                </a:solidFill>
                <a:effectLst/>
              </a:rPr>
              <a:t>∞</a:t>
            </a:r>
            <a:endParaRPr lang="en-US" sz="1400" dirty="0"/>
          </a:p>
        </p:txBody>
      </p:sp>
      <p:sp>
        <p:nvSpPr>
          <p:cNvPr id="23" name="TextBox 22">
            <a:extLst>
              <a:ext uri="{FF2B5EF4-FFF2-40B4-BE49-F238E27FC236}">
                <a16:creationId xmlns:a16="http://schemas.microsoft.com/office/drawing/2014/main" id="{2C72AC1A-A45F-4891-AC50-9FDE41E16EC8}"/>
              </a:ext>
            </a:extLst>
          </p:cNvPr>
          <p:cNvSpPr txBox="1"/>
          <p:nvPr/>
        </p:nvSpPr>
        <p:spPr>
          <a:xfrm>
            <a:off x="8205860" y="4713967"/>
            <a:ext cx="295080" cy="249355"/>
          </a:xfrm>
          <a:prstGeom prst="rect">
            <a:avLst/>
          </a:prstGeom>
          <a:noFill/>
        </p:spPr>
        <p:txBody>
          <a:bodyPr wrap="square" lIns="36000" tIns="36000" rIns="36000" bIns="36000" rtlCol="0">
            <a:spAutoFit/>
          </a:bodyPr>
          <a:lstStyle/>
          <a:p>
            <a:pPr algn="ctr">
              <a:lnSpc>
                <a:spcPct val="80000"/>
              </a:lnSpc>
            </a:pPr>
            <a:r>
              <a:rPr lang="en-US" sz="1400" b="0" i="0" dirty="0">
                <a:solidFill>
                  <a:srgbClr val="4D5156"/>
                </a:solidFill>
                <a:effectLst/>
              </a:rPr>
              <a:t>∞</a:t>
            </a:r>
            <a:endParaRPr lang="en-US" sz="1400" dirty="0"/>
          </a:p>
        </p:txBody>
      </p:sp>
      <p:sp>
        <p:nvSpPr>
          <p:cNvPr id="24" name="TextBox 23">
            <a:extLst>
              <a:ext uri="{FF2B5EF4-FFF2-40B4-BE49-F238E27FC236}">
                <a16:creationId xmlns:a16="http://schemas.microsoft.com/office/drawing/2014/main" id="{8F89A979-2320-496A-88B2-B7B384EBDE4A}"/>
              </a:ext>
            </a:extLst>
          </p:cNvPr>
          <p:cNvSpPr txBox="1"/>
          <p:nvPr/>
        </p:nvSpPr>
        <p:spPr>
          <a:xfrm>
            <a:off x="10057740" y="4713967"/>
            <a:ext cx="295080" cy="249355"/>
          </a:xfrm>
          <a:prstGeom prst="rect">
            <a:avLst/>
          </a:prstGeom>
          <a:noFill/>
        </p:spPr>
        <p:txBody>
          <a:bodyPr wrap="square" lIns="36000" tIns="36000" rIns="36000" bIns="36000" rtlCol="0">
            <a:spAutoFit/>
          </a:bodyPr>
          <a:lstStyle/>
          <a:p>
            <a:pPr algn="ctr">
              <a:lnSpc>
                <a:spcPct val="80000"/>
              </a:lnSpc>
            </a:pPr>
            <a:r>
              <a:rPr lang="en-US" sz="1400" b="0" i="0" dirty="0">
                <a:solidFill>
                  <a:srgbClr val="4D5156"/>
                </a:solidFill>
                <a:effectLst/>
              </a:rPr>
              <a:t>∞</a:t>
            </a:r>
            <a:endParaRPr lang="en-US" sz="1400" dirty="0"/>
          </a:p>
        </p:txBody>
      </p:sp>
      <p:sp>
        <p:nvSpPr>
          <p:cNvPr id="25" name="TextBox 24">
            <a:extLst>
              <a:ext uri="{FF2B5EF4-FFF2-40B4-BE49-F238E27FC236}">
                <a16:creationId xmlns:a16="http://schemas.microsoft.com/office/drawing/2014/main" id="{994D69C1-F965-4C75-AEDE-148DB30D08ED}"/>
              </a:ext>
            </a:extLst>
          </p:cNvPr>
          <p:cNvSpPr txBox="1"/>
          <p:nvPr/>
        </p:nvSpPr>
        <p:spPr>
          <a:xfrm>
            <a:off x="1075580" y="3118894"/>
            <a:ext cx="1546200" cy="738664"/>
          </a:xfrm>
          <a:prstGeom prst="rect">
            <a:avLst/>
          </a:prstGeom>
          <a:noFill/>
        </p:spPr>
        <p:txBody>
          <a:bodyPr wrap="square" rtlCol="0">
            <a:spAutoFit/>
          </a:bodyPr>
          <a:lstStyle/>
          <a:p>
            <a:pPr algn="ctr"/>
            <a:r>
              <a:rPr lang="en-US" dirty="0">
                <a:solidFill>
                  <a:schemeClr val="accent4">
                    <a:lumMod val="75000"/>
                  </a:schemeClr>
                </a:solidFill>
              </a:rPr>
              <a:t>1:1-6:7</a:t>
            </a:r>
          </a:p>
          <a:p>
            <a:pPr algn="ctr"/>
            <a:r>
              <a:rPr lang="en-US" sz="1200" dirty="0">
                <a:solidFill>
                  <a:schemeClr val="accent4">
                    <a:lumMod val="75000"/>
                  </a:schemeClr>
                </a:solidFill>
              </a:rPr>
              <a:t>The Jerusalem Awakening</a:t>
            </a:r>
          </a:p>
        </p:txBody>
      </p:sp>
      <p:sp>
        <p:nvSpPr>
          <p:cNvPr id="26" name="Rectangle 25">
            <a:extLst>
              <a:ext uri="{FF2B5EF4-FFF2-40B4-BE49-F238E27FC236}">
                <a16:creationId xmlns:a16="http://schemas.microsoft.com/office/drawing/2014/main" id="{0802124E-7DCD-4B9E-91BB-05F0A1A30849}"/>
              </a:ext>
            </a:extLst>
          </p:cNvPr>
          <p:cNvSpPr/>
          <p:nvPr/>
        </p:nvSpPr>
        <p:spPr>
          <a:xfrm>
            <a:off x="1086342" y="4006372"/>
            <a:ext cx="1548000" cy="7736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ct val="80000"/>
              </a:lnSpc>
            </a:pPr>
            <a:r>
              <a:rPr lang="en-US" sz="1400" dirty="0">
                <a:solidFill>
                  <a:schemeClr val="accent4">
                    <a:lumMod val="75000"/>
                  </a:schemeClr>
                </a:solidFill>
              </a:rPr>
              <a:t>Movement I</a:t>
            </a:r>
          </a:p>
        </p:txBody>
      </p:sp>
      <p:sp>
        <p:nvSpPr>
          <p:cNvPr id="27" name="TextBox 26">
            <a:extLst>
              <a:ext uri="{FF2B5EF4-FFF2-40B4-BE49-F238E27FC236}">
                <a16:creationId xmlns:a16="http://schemas.microsoft.com/office/drawing/2014/main" id="{46A7FC8E-33B6-4CCB-8302-40D140665B80}"/>
              </a:ext>
            </a:extLst>
          </p:cNvPr>
          <p:cNvSpPr txBox="1"/>
          <p:nvPr/>
        </p:nvSpPr>
        <p:spPr>
          <a:xfrm>
            <a:off x="10308980" y="3118894"/>
            <a:ext cx="1546200" cy="738664"/>
          </a:xfrm>
          <a:prstGeom prst="rect">
            <a:avLst/>
          </a:prstGeom>
          <a:noFill/>
        </p:spPr>
        <p:txBody>
          <a:bodyPr wrap="square" rtlCol="0">
            <a:spAutoFit/>
          </a:bodyPr>
          <a:lstStyle/>
          <a:p>
            <a:pPr algn="ctr"/>
            <a:r>
              <a:rPr lang="en-US" dirty="0">
                <a:solidFill>
                  <a:schemeClr val="accent2">
                    <a:lumMod val="75000"/>
                  </a:schemeClr>
                </a:solidFill>
              </a:rPr>
              <a:t>19:21-28:31</a:t>
            </a:r>
          </a:p>
          <a:p>
            <a:pPr algn="ctr"/>
            <a:r>
              <a:rPr lang="en-US" sz="1200" dirty="0">
                <a:solidFill>
                  <a:schemeClr val="accent2">
                    <a:lumMod val="75000"/>
                  </a:schemeClr>
                </a:solidFill>
              </a:rPr>
              <a:t>Paul’s Final Travels to Jerusalem and Rome</a:t>
            </a:r>
          </a:p>
        </p:txBody>
      </p:sp>
      <p:sp>
        <p:nvSpPr>
          <p:cNvPr id="28" name="TextBox 27">
            <a:extLst>
              <a:ext uri="{FF2B5EF4-FFF2-40B4-BE49-F238E27FC236}">
                <a16:creationId xmlns:a16="http://schemas.microsoft.com/office/drawing/2014/main" id="{B80FE85B-4328-4DAB-8847-463D662ADE1E}"/>
              </a:ext>
            </a:extLst>
          </p:cNvPr>
          <p:cNvSpPr txBox="1"/>
          <p:nvPr/>
        </p:nvSpPr>
        <p:spPr>
          <a:xfrm>
            <a:off x="8494460" y="3129052"/>
            <a:ext cx="1546200" cy="923330"/>
          </a:xfrm>
          <a:prstGeom prst="rect">
            <a:avLst/>
          </a:prstGeom>
          <a:noFill/>
        </p:spPr>
        <p:txBody>
          <a:bodyPr wrap="square" rtlCol="0">
            <a:spAutoFit/>
          </a:bodyPr>
          <a:lstStyle/>
          <a:p>
            <a:pPr algn="ctr"/>
            <a:r>
              <a:rPr lang="en-US" dirty="0">
                <a:solidFill>
                  <a:schemeClr val="accent2">
                    <a:lumMod val="75000"/>
                  </a:schemeClr>
                </a:solidFill>
              </a:rPr>
              <a:t>16:6-19:20</a:t>
            </a:r>
          </a:p>
          <a:p>
            <a:pPr algn="ctr"/>
            <a:r>
              <a:rPr lang="en-US" sz="1200" dirty="0">
                <a:solidFill>
                  <a:schemeClr val="accent2">
                    <a:lumMod val="75000"/>
                  </a:schemeClr>
                </a:solidFill>
              </a:rPr>
              <a:t>Paul’s Second and Third Missionary Journeys</a:t>
            </a:r>
          </a:p>
        </p:txBody>
      </p:sp>
      <p:sp>
        <p:nvSpPr>
          <p:cNvPr id="29" name="TextBox 28">
            <a:extLst>
              <a:ext uri="{FF2B5EF4-FFF2-40B4-BE49-F238E27FC236}">
                <a16:creationId xmlns:a16="http://schemas.microsoft.com/office/drawing/2014/main" id="{BC31A25A-90C6-41A0-B5A5-FA7103EDD870}"/>
              </a:ext>
            </a:extLst>
          </p:cNvPr>
          <p:cNvSpPr txBox="1"/>
          <p:nvPr/>
        </p:nvSpPr>
        <p:spPr>
          <a:xfrm>
            <a:off x="6649500" y="3118894"/>
            <a:ext cx="1546200" cy="923330"/>
          </a:xfrm>
          <a:prstGeom prst="rect">
            <a:avLst/>
          </a:prstGeom>
          <a:noFill/>
        </p:spPr>
        <p:txBody>
          <a:bodyPr wrap="square" rtlCol="0">
            <a:spAutoFit/>
          </a:bodyPr>
          <a:lstStyle/>
          <a:p>
            <a:pPr algn="ctr"/>
            <a:r>
              <a:rPr lang="en-US" dirty="0">
                <a:solidFill>
                  <a:schemeClr val="accent2">
                    <a:lumMod val="75000"/>
                  </a:schemeClr>
                </a:solidFill>
              </a:rPr>
              <a:t>12:25-16:5</a:t>
            </a:r>
          </a:p>
          <a:p>
            <a:pPr algn="ctr"/>
            <a:r>
              <a:rPr lang="en-US" sz="1200" dirty="0">
                <a:solidFill>
                  <a:schemeClr val="accent2">
                    <a:lumMod val="75000"/>
                  </a:schemeClr>
                </a:solidFill>
              </a:rPr>
              <a:t>Paul’s First Missionary Journey and the Apostolic Council</a:t>
            </a:r>
          </a:p>
        </p:txBody>
      </p:sp>
      <p:sp>
        <p:nvSpPr>
          <p:cNvPr id="30" name="TextBox 29">
            <a:extLst>
              <a:ext uri="{FF2B5EF4-FFF2-40B4-BE49-F238E27FC236}">
                <a16:creationId xmlns:a16="http://schemas.microsoft.com/office/drawing/2014/main" id="{42A845A1-BB2F-4994-A719-84BFE2D21D37}"/>
              </a:ext>
            </a:extLst>
          </p:cNvPr>
          <p:cNvSpPr txBox="1"/>
          <p:nvPr/>
        </p:nvSpPr>
        <p:spPr>
          <a:xfrm>
            <a:off x="4788950" y="3118894"/>
            <a:ext cx="1546200" cy="738664"/>
          </a:xfrm>
          <a:prstGeom prst="rect">
            <a:avLst/>
          </a:prstGeom>
          <a:noFill/>
        </p:spPr>
        <p:txBody>
          <a:bodyPr wrap="square" rtlCol="0">
            <a:spAutoFit/>
          </a:bodyPr>
          <a:lstStyle/>
          <a:p>
            <a:pPr algn="ctr"/>
            <a:r>
              <a:rPr lang="en-US" dirty="0">
                <a:solidFill>
                  <a:schemeClr val="accent4">
                    <a:lumMod val="75000"/>
                  </a:schemeClr>
                </a:solidFill>
              </a:rPr>
              <a:t>9:32-12:24</a:t>
            </a:r>
          </a:p>
          <a:p>
            <a:pPr algn="ctr"/>
            <a:r>
              <a:rPr lang="en-US" sz="1200" dirty="0">
                <a:solidFill>
                  <a:schemeClr val="accent4">
                    <a:lumMod val="75000"/>
                  </a:schemeClr>
                </a:solidFill>
              </a:rPr>
              <a:t>Advances in Palestine and Syria</a:t>
            </a:r>
          </a:p>
        </p:txBody>
      </p:sp>
      <p:sp>
        <p:nvSpPr>
          <p:cNvPr id="31" name="TextBox 30">
            <a:extLst>
              <a:ext uri="{FF2B5EF4-FFF2-40B4-BE49-F238E27FC236}">
                <a16:creationId xmlns:a16="http://schemas.microsoft.com/office/drawing/2014/main" id="{3CC0FF18-B8B8-42B3-91F8-02FFDC686353}"/>
              </a:ext>
            </a:extLst>
          </p:cNvPr>
          <p:cNvSpPr txBox="1"/>
          <p:nvPr/>
        </p:nvSpPr>
        <p:spPr>
          <a:xfrm>
            <a:off x="2923320" y="3118894"/>
            <a:ext cx="1546200" cy="738664"/>
          </a:xfrm>
          <a:prstGeom prst="rect">
            <a:avLst/>
          </a:prstGeom>
          <a:noFill/>
        </p:spPr>
        <p:txBody>
          <a:bodyPr wrap="square" rtlCol="0">
            <a:spAutoFit/>
          </a:bodyPr>
          <a:lstStyle/>
          <a:p>
            <a:pPr algn="ctr"/>
            <a:r>
              <a:rPr lang="en-US" dirty="0">
                <a:solidFill>
                  <a:schemeClr val="accent4">
                    <a:lumMod val="75000"/>
                  </a:schemeClr>
                </a:solidFill>
              </a:rPr>
              <a:t>6:8-9:31</a:t>
            </a:r>
          </a:p>
          <a:p>
            <a:pPr algn="ctr"/>
            <a:r>
              <a:rPr lang="en-US" sz="1200" dirty="0">
                <a:solidFill>
                  <a:schemeClr val="accent4">
                    <a:lumMod val="75000"/>
                  </a:schemeClr>
                </a:solidFill>
              </a:rPr>
              <a:t>The Church in Judea, Galilee and Samaria</a:t>
            </a:r>
          </a:p>
        </p:txBody>
      </p:sp>
      <p:sp>
        <p:nvSpPr>
          <p:cNvPr id="33" name="Rectangle 32">
            <a:extLst>
              <a:ext uri="{FF2B5EF4-FFF2-40B4-BE49-F238E27FC236}">
                <a16:creationId xmlns:a16="http://schemas.microsoft.com/office/drawing/2014/main" id="{148B30E0-F670-474F-BBE1-B13FC8800465}"/>
              </a:ext>
            </a:extLst>
          </p:cNvPr>
          <p:cNvSpPr/>
          <p:nvPr/>
        </p:nvSpPr>
        <p:spPr>
          <a:xfrm>
            <a:off x="4781020" y="4002025"/>
            <a:ext cx="1548000" cy="77796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ct val="80000"/>
              </a:lnSpc>
            </a:pPr>
            <a:r>
              <a:rPr lang="en-US" sz="1400" dirty="0">
                <a:solidFill>
                  <a:schemeClr val="accent4">
                    <a:lumMod val="75000"/>
                  </a:schemeClr>
                </a:solidFill>
              </a:rPr>
              <a:t>Movement I</a:t>
            </a:r>
          </a:p>
        </p:txBody>
      </p:sp>
      <p:sp>
        <p:nvSpPr>
          <p:cNvPr id="34" name="Rectangle 33">
            <a:extLst>
              <a:ext uri="{FF2B5EF4-FFF2-40B4-BE49-F238E27FC236}">
                <a16:creationId xmlns:a16="http://schemas.microsoft.com/office/drawing/2014/main" id="{CC4874D7-0559-4E1D-AD04-E0F15C999103}"/>
              </a:ext>
            </a:extLst>
          </p:cNvPr>
          <p:cNvSpPr/>
          <p:nvPr/>
        </p:nvSpPr>
        <p:spPr>
          <a:xfrm>
            <a:off x="6647700" y="4002024"/>
            <a:ext cx="1548000" cy="77796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ct val="80000"/>
              </a:lnSpc>
            </a:pPr>
            <a:r>
              <a:rPr lang="en-US" sz="1400" dirty="0">
                <a:solidFill>
                  <a:schemeClr val="accent2">
                    <a:lumMod val="75000"/>
                  </a:schemeClr>
                </a:solidFill>
              </a:rPr>
              <a:t>Movement I</a:t>
            </a:r>
          </a:p>
        </p:txBody>
      </p:sp>
      <p:sp>
        <p:nvSpPr>
          <p:cNvPr id="35" name="Rectangle 34">
            <a:extLst>
              <a:ext uri="{FF2B5EF4-FFF2-40B4-BE49-F238E27FC236}">
                <a16:creationId xmlns:a16="http://schemas.microsoft.com/office/drawing/2014/main" id="{C977212B-4FFD-400C-9473-776E3FA75BAD}"/>
              </a:ext>
            </a:extLst>
          </p:cNvPr>
          <p:cNvSpPr/>
          <p:nvPr/>
        </p:nvSpPr>
        <p:spPr>
          <a:xfrm>
            <a:off x="8494460" y="4002026"/>
            <a:ext cx="1548000" cy="3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ct val="80000"/>
              </a:lnSpc>
            </a:pPr>
            <a:r>
              <a:rPr lang="en-US" sz="1400" dirty="0">
                <a:solidFill>
                  <a:schemeClr val="accent2">
                    <a:lumMod val="75000"/>
                  </a:schemeClr>
                </a:solidFill>
              </a:rPr>
              <a:t>Movement I</a:t>
            </a:r>
          </a:p>
        </p:txBody>
      </p:sp>
      <p:sp>
        <p:nvSpPr>
          <p:cNvPr id="39" name="TextBox 38">
            <a:extLst>
              <a:ext uri="{FF2B5EF4-FFF2-40B4-BE49-F238E27FC236}">
                <a16:creationId xmlns:a16="http://schemas.microsoft.com/office/drawing/2014/main" id="{9B0A674D-5000-4323-B4AB-FF99D443A62F}"/>
              </a:ext>
            </a:extLst>
          </p:cNvPr>
          <p:cNvSpPr txBox="1"/>
          <p:nvPr/>
        </p:nvSpPr>
        <p:spPr>
          <a:xfrm>
            <a:off x="858620" y="2822463"/>
            <a:ext cx="5616000" cy="369332"/>
          </a:xfrm>
          <a:prstGeom prst="rect">
            <a:avLst/>
          </a:prstGeom>
          <a:noFill/>
        </p:spPr>
        <p:txBody>
          <a:bodyPr wrap="square" rtlCol="0">
            <a:spAutoFit/>
          </a:bodyPr>
          <a:lstStyle/>
          <a:p>
            <a:pPr algn="ctr"/>
            <a:r>
              <a:rPr lang="en-US" dirty="0"/>
              <a:t>The Christian Mission to the Jews</a:t>
            </a:r>
          </a:p>
        </p:txBody>
      </p:sp>
      <p:sp>
        <p:nvSpPr>
          <p:cNvPr id="43" name="TextBox 42">
            <a:extLst>
              <a:ext uri="{FF2B5EF4-FFF2-40B4-BE49-F238E27FC236}">
                <a16:creationId xmlns:a16="http://schemas.microsoft.com/office/drawing/2014/main" id="{EF8FF77C-24D9-44CD-A3AB-5D229C39291D}"/>
              </a:ext>
            </a:extLst>
          </p:cNvPr>
          <p:cNvSpPr txBox="1"/>
          <p:nvPr/>
        </p:nvSpPr>
        <p:spPr>
          <a:xfrm>
            <a:off x="6494830" y="2822463"/>
            <a:ext cx="5616000" cy="369332"/>
          </a:xfrm>
          <a:prstGeom prst="rect">
            <a:avLst/>
          </a:prstGeom>
          <a:noFill/>
        </p:spPr>
        <p:txBody>
          <a:bodyPr wrap="square" rtlCol="0">
            <a:spAutoFit/>
          </a:bodyPr>
          <a:lstStyle/>
          <a:p>
            <a:pPr algn="ctr"/>
            <a:r>
              <a:rPr lang="en-US" dirty="0"/>
              <a:t>The Christian Mission to the Gentiles</a:t>
            </a:r>
          </a:p>
        </p:txBody>
      </p:sp>
      <p:sp>
        <p:nvSpPr>
          <p:cNvPr id="44" name="TextBox 43">
            <a:extLst>
              <a:ext uri="{FF2B5EF4-FFF2-40B4-BE49-F238E27FC236}">
                <a16:creationId xmlns:a16="http://schemas.microsoft.com/office/drawing/2014/main" id="{E0815B99-D799-40AC-BAD4-8D43995D5543}"/>
              </a:ext>
            </a:extLst>
          </p:cNvPr>
          <p:cNvSpPr txBox="1"/>
          <p:nvPr/>
        </p:nvSpPr>
        <p:spPr>
          <a:xfrm>
            <a:off x="1075580" y="5597918"/>
            <a:ext cx="1546200" cy="1015663"/>
          </a:xfrm>
          <a:prstGeom prst="rect">
            <a:avLst/>
          </a:prstGeom>
          <a:noFill/>
        </p:spPr>
        <p:txBody>
          <a:bodyPr wrap="square" rtlCol="0">
            <a:spAutoFit/>
          </a:bodyPr>
          <a:lstStyle/>
          <a:p>
            <a:pPr algn="ctr"/>
            <a:r>
              <a:rPr lang="en-US" sz="1000" dirty="0">
                <a:solidFill>
                  <a:schemeClr val="accent4">
                    <a:lumMod val="75000"/>
                  </a:schemeClr>
                </a:solidFill>
              </a:rPr>
              <a:t>6:7 - The word of God kept on spreading; and the number of the disciples continued to increase greatly in Jerusalem…</a:t>
            </a:r>
          </a:p>
        </p:txBody>
      </p:sp>
      <p:sp>
        <p:nvSpPr>
          <p:cNvPr id="45" name="TextBox 44">
            <a:extLst>
              <a:ext uri="{FF2B5EF4-FFF2-40B4-BE49-F238E27FC236}">
                <a16:creationId xmlns:a16="http://schemas.microsoft.com/office/drawing/2014/main" id="{7A9A4A83-187C-4887-8934-6F7126451A4D}"/>
              </a:ext>
            </a:extLst>
          </p:cNvPr>
          <p:cNvSpPr txBox="1"/>
          <p:nvPr/>
        </p:nvSpPr>
        <p:spPr>
          <a:xfrm>
            <a:off x="10308980" y="5597918"/>
            <a:ext cx="1546200" cy="1015663"/>
          </a:xfrm>
          <a:prstGeom prst="rect">
            <a:avLst/>
          </a:prstGeom>
          <a:noFill/>
        </p:spPr>
        <p:txBody>
          <a:bodyPr wrap="square" rtlCol="0">
            <a:spAutoFit/>
          </a:bodyPr>
          <a:lstStyle/>
          <a:p>
            <a:pPr algn="ctr"/>
            <a:r>
              <a:rPr lang="en-US" sz="1000" dirty="0">
                <a:solidFill>
                  <a:schemeClr val="accent2">
                    <a:lumMod val="75000"/>
                  </a:schemeClr>
                </a:solidFill>
              </a:rPr>
              <a:t>28:30-31 - And he stayed two full years in his own rented quarters and was welcoming all who came to him, preaching the kingdom of God…</a:t>
            </a:r>
          </a:p>
        </p:txBody>
      </p:sp>
      <p:sp>
        <p:nvSpPr>
          <p:cNvPr id="46" name="TextBox 45">
            <a:extLst>
              <a:ext uri="{FF2B5EF4-FFF2-40B4-BE49-F238E27FC236}">
                <a16:creationId xmlns:a16="http://schemas.microsoft.com/office/drawing/2014/main" id="{5E939362-686C-4F14-91F0-A55400063C97}"/>
              </a:ext>
            </a:extLst>
          </p:cNvPr>
          <p:cNvSpPr txBox="1"/>
          <p:nvPr/>
        </p:nvSpPr>
        <p:spPr>
          <a:xfrm>
            <a:off x="8494460" y="5608076"/>
            <a:ext cx="1546200" cy="707886"/>
          </a:xfrm>
          <a:prstGeom prst="rect">
            <a:avLst/>
          </a:prstGeom>
          <a:noFill/>
        </p:spPr>
        <p:txBody>
          <a:bodyPr wrap="square" rtlCol="0">
            <a:spAutoFit/>
          </a:bodyPr>
          <a:lstStyle/>
          <a:p>
            <a:pPr algn="ctr"/>
            <a:r>
              <a:rPr lang="en-US" sz="1000" dirty="0">
                <a:solidFill>
                  <a:schemeClr val="accent2">
                    <a:lumMod val="75000"/>
                  </a:schemeClr>
                </a:solidFill>
              </a:rPr>
              <a:t>19:20 - So the word of the Lord was growing mightily and prevailing.</a:t>
            </a:r>
          </a:p>
          <a:p>
            <a:pPr algn="ctr"/>
            <a:endParaRPr lang="en-US" sz="1000" dirty="0">
              <a:solidFill>
                <a:schemeClr val="accent2">
                  <a:lumMod val="75000"/>
                </a:schemeClr>
              </a:solidFill>
            </a:endParaRPr>
          </a:p>
        </p:txBody>
      </p:sp>
      <p:sp>
        <p:nvSpPr>
          <p:cNvPr id="47" name="TextBox 46">
            <a:extLst>
              <a:ext uri="{FF2B5EF4-FFF2-40B4-BE49-F238E27FC236}">
                <a16:creationId xmlns:a16="http://schemas.microsoft.com/office/drawing/2014/main" id="{E0126727-7557-4A3D-9398-579F201A16D5}"/>
              </a:ext>
            </a:extLst>
          </p:cNvPr>
          <p:cNvSpPr txBox="1"/>
          <p:nvPr/>
        </p:nvSpPr>
        <p:spPr>
          <a:xfrm>
            <a:off x="6649500" y="5597918"/>
            <a:ext cx="1546200" cy="1015663"/>
          </a:xfrm>
          <a:prstGeom prst="rect">
            <a:avLst/>
          </a:prstGeom>
          <a:noFill/>
        </p:spPr>
        <p:txBody>
          <a:bodyPr wrap="square" rtlCol="0">
            <a:spAutoFit/>
          </a:bodyPr>
          <a:lstStyle/>
          <a:p>
            <a:pPr algn="ctr"/>
            <a:r>
              <a:rPr lang="en-US" sz="1000" dirty="0">
                <a:solidFill>
                  <a:schemeClr val="accent2">
                    <a:lumMod val="75000"/>
                  </a:schemeClr>
                </a:solidFill>
              </a:rPr>
              <a:t>16:5 - So the churches were being strengthened in the faith and were increasing in number daily.</a:t>
            </a:r>
          </a:p>
          <a:p>
            <a:pPr algn="ctr"/>
            <a:endParaRPr lang="en-US" sz="1000" dirty="0">
              <a:solidFill>
                <a:schemeClr val="accent2">
                  <a:lumMod val="75000"/>
                </a:schemeClr>
              </a:solidFill>
            </a:endParaRPr>
          </a:p>
        </p:txBody>
      </p:sp>
      <p:sp>
        <p:nvSpPr>
          <p:cNvPr id="48" name="TextBox 47">
            <a:extLst>
              <a:ext uri="{FF2B5EF4-FFF2-40B4-BE49-F238E27FC236}">
                <a16:creationId xmlns:a16="http://schemas.microsoft.com/office/drawing/2014/main" id="{314C9487-08E6-421E-9856-9B9837C800DF}"/>
              </a:ext>
            </a:extLst>
          </p:cNvPr>
          <p:cNvSpPr txBox="1"/>
          <p:nvPr/>
        </p:nvSpPr>
        <p:spPr>
          <a:xfrm>
            <a:off x="4788950" y="5597918"/>
            <a:ext cx="1546200" cy="861774"/>
          </a:xfrm>
          <a:prstGeom prst="rect">
            <a:avLst/>
          </a:prstGeom>
          <a:noFill/>
        </p:spPr>
        <p:txBody>
          <a:bodyPr wrap="square" rtlCol="0">
            <a:spAutoFit/>
          </a:bodyPr>
          <a:lstStyle/>
          <a:p>
            <a:pPr algn="ctr"/>
            <a:r>
              <a:rPr lang="en-US" sz="1000" dirty="0">
                <a:solidFill>
                  <a:schemeClr val="accent4">
                    <a:lumMod val="75000"/>
                  </a:schemeClr>
                </a:solidFill>
              </a:rPr>
              <a:t>12:24 - But the word of the Lord continued to grow and to be multiplied.</a:t>
            </a:r>
          </a:p>
          <a:p>
            <a:pPr algn="ctr"/>
            <a:endParaRPr lang="en-US" sz="1000" dirty="0">
              <a:solidFill>
                <a:schemeClr val="accent4">
                  <a:lumMod val="75000"/>
                </a:schemeClr>
              </a:solidFill>
            </a:endParaRPr>
          </a:p>
        </p:txBody>
      </p:sp>
      <p:sp>
        <p:nvSpPr>
          <p:cNvPr id="49" name="TextBox 48">
            <a:extLst>
              <a:ext uri="{FF2B5EF4-FFF2-40B4-BE49-F238E27FC236}">
                <a16:creationId xmlns:a16="http://schemas.microsoft.com/office/drawing/2014/main" id="{1EDD78B3-53F1-420C-860B-E00F51B60664}"/>
              </a:ext>
            </a:extLst>
          </p:cNvPr>
          <p:cNvSpPr txBox="1"/>
          <p:nvPr/>
        </p:nvSpPr>
        <p:spPr>
          <a:xfrm>
            <a:off x="2923320" y="5597918"/>
            <a:ext cx="1546200" cy="1169551"/>
          </a:xfrm>
          <a:prstGeom prst="rect">
            <a:avLst/>
          </a:prstGeom>
          <a:noFill/>
        </p:spPr>
        <p:txBody>
          <a:bodyPr wrap="square" rtlCol="0">
            <a:spAutoFit/>
          </a:bodyPr>
          <a:lstStyle/>
          <a:p>
            <a:pPr algn="ctr"/>
            <a:r>
              <a:rPr lang="en-US" sz="1000" dirty="0">
                <a:solidFill>
                  <a:schemeClr val="accent4">
                    <a:lumMod val="75000"/>
                  </a:schemeClr>
                </a:solidFill>
              </a:rPr>
              <a:t>9:31 - So the church throughout all Judea and Galilee and Samaria enjoyed peace, being built up; …it continued to increase.</a:t>
            </a:r>
          </a:p>
          <a:p>
            <a:pPr algn="ctr"/>
            <a:endParaRPr lang="en-US" sz="1000" dirty="0">
              <a:solidFill>
                <a:schemeClr val="accent4">
                  <a:lumMod val="75000"/>
                </a:schemeClr>
              </a:solidFill>
            </a:endParaRPr>
          </a:p>
        </p:txBody>
      </p:sp>
      <p:sp>
        <p:nvSpPr>
          <p:cNvPr id="50" name="Rectangle 49">
            <a:extLst>
              <a:ext uri="{FF2B5EF4-FFF2-40B4-BE49-F238E27FC236}">
                <a16:creationId xmlns:a16="http://schemas.microsoft.com/office/drawing/2014/main" id="{25AB205F-44DD-40B3-97C9-6A72E97ADE82}"/>
              </a:ext>
            </a:extLst>
          </p:cNvPr>
          <p:cNvSpPr/>
          <p:nvPr/>
        </p:nvSpPr>
        <p:spPr>
          <a:xfrm>
            <a:off x="1079810" y="4834681"/>
            <a:ext cx="1548000" cy="77997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ct val="80000"/>
              </a:lnSpc>
            </a:pPr>
            <a:r>
              <a:rPr lang="en-US" sz="1400" dirty="0">
                <a:solidFill>
                  <a:schemeClr val="accent4">
                    <a:lumMod val="75000"/>
                  </a:schemeClr>
                </a:solidFill>
              </a:rPr>
              <a:t>Movement II</a:t>
            </a:r>
          </a:p>
        </p:txBody>
      </p:sp>
      <p:sp>
        <p:nvSpPr>
          <p:cNvPr id="52" name="Rectangle 51">
            <a:extLst>
              <a:ext uri="{FF2B5EF4-FFF2-40B4-BE49-F238E27FC236}">
                <a16:creationId xmlns:a16="http://schemas.microsoft.com/office/drawing/2014/main" id="{7B1B236C-106C-4A5C-AA34-06B11ED00E4E}"/>
              </a:ext>
            </a:extLst>
          </p:cNvPr>
          <p:cNvSpPr/>
          <p:nvPr/>
        </p:nvSpPr>
        <p:spPr>
          <a:xfrm>
            <a:off x="4781020" y="4834680"/>
            <a:ext cx="1548000" cy="7770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ct val="80000"/>
              </a:lnSpc>
            </a:pPr>
            <a:r>
              <a:rPr lang="en-US" sz="1400" dirty="0">
                <a:solidFill>
                  <a:schemeClr val="accent4">
                    <a:lumMod val="75000"/>
                  </a:schemeClr>
                </a:solidFill>
              </a:rPr>
              <a:t>Movement II</a:t>
            </a:r>
          </a:p>
        </p:txBody>
      </p:sp>
      <p:sp>
        <p:nvSpPr>
          <p:cNvPr id="53" name="Rectangle 52">
            <a:extLst>
              <a:ext uri="{FF2B5EF4-FFF2-40B4-BE49-F238E27FC236}">
                <a16:creationId xmlns:a16="http://schemas.microsoft.com/office/drawing/2014/main" id="{166EA757-122B-43BA-AA30-DCB1A8FEC026}"/>
              </a:ext>
            </a:extLst>
          </p:cNvPr>
          <p:cNvSpPr/>
          <p:nvPr/>
        </p:nvSpPr>
        <p:spPr>
          <a:xfrm>
            <a:off x="6647700" y="4834680"/>
            <a:ext cx="1548000" cy="7770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ct val="80000"/>
              </a:lnSpc>
            </a:pPr>
            <a:r>
              <a:rPr lang="en-US" sz="1400" dirty="0">
                <a:solidFill>
                  <a:schemeClr val="accent2">
                    <a:lumMod val="75000"/>
                  </a:schemeClr>
                </a:solidFill>
              </a:rPr>
              <a:t>Movement II</a:t>
            </a:r>
          </a:p>
        </p:txBody>
      </p:sp>
      <p:sp>
        <p:nvSpPr>
          <p:cNvPr id="60" name="Rectangle 59">
            <a:extLst>
              <a:ext uri="{FF2B5EF4-FFF2-40B4-BE49-F238E27FC236}">
                <a16:creationId xmlns:a16="http://schemas.microsoft.com/office/drawing/2014/main" id="{3C693FCA-F416-4034-8D94-A2B4692BD1E9}"/>
              </a:ext>
            </a:extLst>
          </p:cNvPr>
          <p:cNvSpPr/>
          <p:nvPr/>
        </p:nvSpPr>
        <p:spPr>
          <a:xfrm>
            <a:off x="8485960" y="4415641"/>
            <a:ext cx="1548000" cy="3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ct val="80000"/>
              </a:lnSpc>
            </a:pPr>
            <a:r>
              <a:rPr lang="en-US" sz="1400" dirty="0">
                <a:solidFill>
                  <a:schemeClr val="accent2">
                    <a:lumMod val="75000"/>
                  </a:schemeClr>
                </a:solidFill>
              </a:rPr>
              <a:t>Movement II</a:t>
            </a:r>
          </a:p>
        </p:txBody>
      </p:sp>
      <p:sp>
        <p:nvSpPr>
          <p:cNvPr id="61" name="Rectangle 60">
            <a:extLst>
              <a:ext uri="{FF2B5EF4-FFF2-40B4-BE49-F238E27FC236}">
                <a16:creationId xmlns:a16="http://schemas.microsoft.com/office/drawing/2014/main" id="{69CB6304-5EB5-4289-911E-E80581567E33}"/>
              </a:ext>
            </a:extLst>
          </p:cNvPr>
          <p:cNvSpPr/>
          <p:nvPr/>
        </p:nvSpPr>
        <p:spPr>
          <a:xfrm>
            <a:off x="8485960" y="4834682"/>
            <a:ext cx="1548000" cy="3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ct val="80000"/>
              </a:lnSpc>
            </a:pPr>
            <a:r>
              <a:rPr lang="en-US" sz="1400" dirty="0">
                <a:solidFill>
                  <a:schemeClr val="accent2">
                    <a:lumMod val="75000"/>
                  </a:schemeClr>
                </a:solidFill>
              </a:rPr>
              <a:t>Movement IIII</a:t>
            </a:r>
          </a:p>
        </p:txBody>
      </p:sp>
      <p:sp>
        <p:nvSpPr>
          <p:cNvPr id="62" name="Rectangle 61">
            <a:extLst>
              <a:ext uri="{FF2B5EF4-FFF2-40B4-BE49-F238E27FC236}">
                <a16:creationId xmlns:a16="http://schemas.microsoft.com/office/drawing/2014/main" id="{6DB3A354-A1C9-4F78-9329-1A25ACF2A1B8}"/>
              </a:ext>
            </a:extLst>
          </p:cNvPr>
          <p:cNvSpPr/>
          <p:nvPr/>
        </p:nvSpPr>
        <p:spPr>
          <a:xfrm>
            <a:off x="8485960" y="5254060"/>
            <a:ext cx="1548000" cy="3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ct val="80000"/>
              </a:lnSpc>
            </a:pPr>
            <a:r>
              <a:rPr lang="en-US" sz="1400" dirty="0">
                <a:solidFill>
                  <a:schemeClr val="accent2">
                    <a:lumMod val="75000"/>
                  </a:schemeClr>
                </a:solidFill>
              </a:rPr>
              <a:t>Movement IV</a:t>
            </a:r>
          </a:p>
        </p:txBody>
      </p:sp>
      <p:sp>
        <p:nvSpPr>
          <p:cNvPr id="63" name="Rectangle 62">
            <a:extLst>
              <a:ext uri="{FF2B5EF4-FFF2-40B4-BE49-F238E27FC236}">
                <a16:creationId xmlns:a16="http://schemas.microsoft.com/office/drawing/2014/main" id="{DB711FF6-BCEC-4E01-A05E-B1BE5D7ED6B7}"/>
              </a:ext>
            </a:extLst>
          </p:cNvPr>
          <p:cNvSpPr/>
          <p:nvPr/>
        </p:nvSpPr>
        <p:spPr>
          <a:xfrm>
            <a:off x="10355400" y="3993035"/>
            <a:ext cx="1548000" cy="28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ct val="80000"/>
              </a:lnSpc>
            </a:pPr>
            <a:r>
              <a:rPr lang="en-US" sz="1400" dirty="0">
                <a:solidFill>
                  <a:schemeClr val="accent2">
                    <a:lumMod val="75000"/>
                  </a:schemeClr>
                </a:solidFill>
              </a:rPr>
              <a:t>Movement I</a:t>
            </a:r>
          </a:p>
        </p:txBody>
      </p:sp>
      <p:sp>
        <p:nvSpPr>
          <p:cNvPr id="64" name="Rectangle 63">
            <a:extLst>
              <a:ext uri="{FF2B5EF4-FFF2-40B4-BE49-F238E27FC236}">
                <a16:creationId xmlns:a16="http://schemas.microsoft.com/office/drawing/2014/main" id="{6AB392E8-DE5C-4A3B-9012-C6BAF4CC624C}"/>
              </a:ext>
            </a:extLst>
          </p:cNvPr>
          <p:cNvSpPr/>
          <p:nvPr/>
        </p:nvSpPr>
        <p:spPr>
          <a:xfrm>
            <a:off x="10355400" y="4328093"/>
            <a:ext cx="1548000" cy="28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ct val="80000"/>
              </a:lnSpc>
            </a:pPr>
            <a:r>
              <a:rPr lang="en-US" sz="1400" dirty="0">
                <a:solidFill>
                  <a:schemeClr val="accent2">
                    <a:lumMod val="75000"/>
                  </a:schemeClr>
                </a:solidFill>
              </a:rPr>
              <a:t>Movement II</a:t>
            </a:r>
          </a:p>
        </p:txBody>
      </p:sp>
      <p:sp>
        <p:nvSpPr>
          <p:cNvPr id="65" name="Rectangle 64">
            <a:extLst>
              <a:ext uri="{FF2B5EF4-FFF2-40B4-BE49-F238E27FC236}">
                <a16:creationId xmlns:a16="http://schemas.microsoft.com/office/drawing/2014/main" id="{910EE3D0-25E0-4614-832B-1CF00DBA0B98}"/>
              </a:ext>
            </a:extLst>
          </p:cNvPr>
          <p:cNvSpPr/>
          <p:nvPr/>
        </p:nvSpPr>
        <p:spPr>
          <a:xfrm>
            <a:off x="10355400" y="4998055"/>
            <a:ext cx="1548000" cy="28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lnSpc>
                <a:spcPct val="80000"/>
              </a:lnSpc>
            </a:pPr>
            <a:r>
              <a:rPr lang="en-US" sz="1400" dirty="0">
                <a:solidFill>
                  <a:schemeClr val="accent2">
                    <a:lumMod val="75000"/>
                  </a:schemeClr>
                </a:solidFill>
              </a:rPr>
              <a:t>Movement IV</a:t>
            </a:r>
          </a:p>
        </p:txBody>
      </p:sp>
      <p:sp>
        <p:nvSpPr>
          <p:cNvPr id="66" name="Rectangle 65">
            <a:extLst>
              <a:ext uri="{FF2B5EF4-FFF2-40B4-BE49-F238E27FC236}">
                <a16:creationId xmlns:a16="http://schemas.microsoft.com/office/drawing/2014/main" id="{AF3BA059-7BB2-40AC-B6E9-227105031E5C}"/>
              </a:ext>
            </a:extLst>
          </p:cNvPr>
          <p:cNvSpPr/>
          <p:nvPr/>
        </p:nvSpPr>
        <p:spPr>
          <a:xfrm>
            <a:off x="10355400" y="5329530"/>
            <a:ext cx="1548000" cy="28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ct val="80000"/>
              </a:lnSpc>
            </a:pPr>
            <a:r>
              <a:rPr lang="en-US" sz="1400" dirty="0">
                <a:solidFill>
                  <a:schemeClr val="accent2">
                    <a:lumMod val="75000"/>
                  </a:schemeClr>
                </a:solidFill>
              </a:rPr>
              <a:t>Movement V</a:t>
            </a:r>
          </a:p>
        </p:txBody>
      </p:sp>
      <p:sp>
        <p:nvSpPr>
          <p:cNvPr id="67" name="Rectangle 66">
            <a:extLst>
              <a:ext uri="{FF2B5EF4-FFF2-40B4-BE49-F238E27FC236}">
                <a16:creationId xmlns:a16="http://schemas.microsoft.com/office/drawing/2014/main" id="{4B6621FE-FAF0-466B-9AC3-F5DD6EC98562}"/>
              </a:ext>
            </a:extLst>
          </p:cNvPr>
          <p:cNvSpPr/>
          <p:nvPr/>
        </p:nvSpPr>
        <p:spPr>
          <a:xfrm>
            <a:off x="10355400" y="4664643"/>
            <a:ext cx="1548000" cy="28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lnSpc>
                <a:spcPct val="80000"/>
              </a:lnSpc>
            </a:pPr>
            <a:r>
              <a:rPr lang="en-US" sz="1400" dirty="0">
                <a:solidFill>
                  <a:schemeClr val="accent2">
                    <a:lumMod val="75000"/>
                  </a:schemeClr>
                </a:solidFill>
              </a:rPr>
              <a:t>Movement III</a:t>
            </a:r>
          </a:p>
        </p:txBody>
      </p:sp>
      <p:sp>
        <p:nvSpPr>
          <p:cNvPr id="72" name="Rectangle 71">
            <a:extLst>
              <a:ext uri="{FF2B5EF4-FFF2-40B4-BE49-F238E27FC236}">
                <a16:creationId xmlns:a16="http://schemas.microsoft.com/office/drawing/2014/main" id="{EC54DF79-899D-4F3A-AC8A-0A0BED7646F0}"/>
              </a:ext>
            </a:extLst>
          </p:cNvPr>
          <p:cNvSpPr/>
          <p:nvPr/>
        </p:nvSpPr>
        <p:spPr>
          <a:xfrm>
            <a:off x="2934022" y="4006373"/>
            <a:ext cx="1548000" cy="3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ct val="80000"/>
              </a:lnSpc>
            </a:pPr>
            <a:r>
              <a:rPr lang="en-US" sz="1400" dirty="0">
                <a:solidFill>
                  <a:schemeClr val="accent4">
                    <a:lumMod val="75000"/>
                  </a:schemeClr>
                </a:solidFill>
              </a:rPr>
              <a:t>Movement I</a:t>
            </a:r>
          </a:p>
        </p:txBody>
      </p:sp>
      <p:sp>
        <p:nvSpPr>
          <p:cNvPr id="73" name="Rectangle 72">
            <a:extLst>
              <a:ext uri="{FF2B5EF4-FFF2-40B4-BE49-F238E27FC236}">
                <a16:creationId xmlns:a16="http://schemas.microsoft.com/office/drawing/2014/main" id="{078BDAA3-775E-42B5-935E-A1A0581A622A}"/>
              </a:ext>
            </a:extLst>
          </p:cNvPr>
          <p:cNvSpPr/>
          <p:nvPr/>
        </p:nvSpPr>
        <p:spPr>
          <a:xfrm>
            <a:off x="2925522" y="4419988"/>
            <a:ext cx="1548000" cy="3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ct val="80000"/>
              </a:lnSpc>
            </a:pPr>
            <a:r>
              <a:rPr lang="en-US" sz="1400" dirty="0">
                <a:solidFill>
                  <a:schemeClr val="accent4">
                    <a:lumMod val="75000"/>
                  </a:schemeClr>
                </a:solidFill>
              </a:rPr>
              <a:t>Movement II</a:t>
            </a:r>
          </a:p>
        </p:txBody>
      </p:sp>
      <p:sp>
        <p:nvSpPr>
          <p:cNvPr id="74" name="Rectangle 73">
            <a:extLst>
              <a:ext uri="{FF2B5EF4-FFF2-40B4-BE49-F238E27FC236}">
                <a16:creationId xmlns:a16="http://schemas.microsoft.com/office/drawing/2014/main" id="{AA252A02-437C-466D-84EA-9B96CB98AA61}"/>
              </a:ext>
            </a:extLst>
          </p:cNvPr>
          <p:cNvSpPr/>
          <p:nvPr/>
        </p:nvSpPr>
        <p:spPr>
          <a:xfrm>
            <a:off x="2925522" y="4839029"/>
            <a:ext cx="1548000" cy="3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ct val="80000"/>
              </a:lnSpc>
            </a:pPr>
            <a:r>
              <a:rPr lang="en-US" sz="1400" dirty="0">
                <a:solidFill>
                  <a:schemeClr val="accent4">
                    <a:lumMod val="75000"/>
                  </a:schemeClr>
                </a:solidFill>
              </a:rPr>
              <a:t>Movement IIII</a:t>
            </a:r>
          </a:p>
        </p:txBody>
      </p:sp>
      <p:sp>
        <p:nvSpPr>
          <p:cNvPr id="75" name="Rectangle 74">
            <a:extLst>
              <a:ext uri="{FF2B5EF4-FFF2-40B4-BE49-F238E27FC236}">
                <a16:creationId xmlns:a16="http://schemas.microsoft.com/office/drawing/2014/main" id="{BE745CC9-08DF-4BBE-8FDD-532277B19E0A}"/>
              </a:ext>
            </a:extLst>
          </p:cNvPr>
          <p:cNvSpPr/>
          <p:nvPr/>
        </p:nvSpPr>
        <p:spPr>
          <a:xfrm>
            <a:off x="2925522" y="5258407"/>
            <a:ext cx="1548000" cy="3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ct val="80000"/>
              </a:lnSpc>
            </a:pPr>
            <a:r>
              <a:rPr lang="en-US" sz="1400" dirty="0">
                <a:solidFill>
                  <a:schemeClr val="accent4">
                    <a:lumMod val="75000"/>
                  </a:schemeClr>
                </a:solidFill>
              </a:rPr>
              <a:t>Movement IV</a:t>
            </a:r>
          </a:p>
        </p:txBody>
      </p:sp>
      <p:sp>
        <p:nvSpPr>
          <p:cNvPr id="4" name="TextBox 3">
            <a:extLst>
              <a:ext uri="{FF2B5EF4-FFF2-40B4-BE49-F238E27FC236}">
                <a16:creationId xmlns:a16="http://schemas.microsoft.com/office/drawing/2014/main" id="{A209B3A4-7235-4A2E-9889-56F69859EB8D}"/>
              </a:ext>
            </a:extLst>
          </p:cNvPr>
          <p:cNvSpPr txBox="1"/>
          <p:nvPr/>
        </p:nvSpPr>
        <p:spPr>
          <a:xfrm flipH="1">
            <a:off x="24763" y="84615"/>
            <a:ext cx="12167236" cy="2477601"/>
          </a:xfrm>
          <a:prstGeom prst="rect">
            <a:avLst/>
          </a:prstGeom>
          <a:noFill/>
        </p:spPr>
        <p:txBody>
          <a:bodyPr wrap="square" rtlCol="0">
            <a:spAutoFit/>
          </a:bodyPr>
          <a:lstStyle/>
          <a:p>
            <a:pPr>
              <a:spcAft>
                <a:spcPts val="600"/>
              </a:spcAft>
            </a:pPr>
            <a:r>
              <a:rPr lang="en-US" dirty="0"/>
              <a:t>Structural Considerations for the Acts of the Apostles</a:t>
            </a:r>
          </a:p>
          <a:p>
            <a:pPr marL="342900" indent="-342900">
              <a:buAutoNum type="arabicPeriod"/>
            </a:pPr>
            <a:r>
              <a:rPr lang="en-US" sz="1200" dirty="0"/>
              <a:t>Acts 1:8 foreshadows the geographic and ethnic spread of the gospel covered in Acts, “You will be my witnesses in Jerusalem and Judea and Samaria and even to the ends of the earth.”</a:t>
            </a:r>
          </a:p>
          <a:p>
            <a:pPr marL="342900" indent="-342900">
              <a:buAutoNum type="arabicPeriod"/>
            </a:pPr>
            <a:r>
              <a:rPr lang="en-US" sz="1200" dirty="0"/>
              <a:t>Luke provides six summary statements that mark off six main parts of Acts.</a:t>
            </a:r>
          </a:p>
          <a:p>
            <a:pPr marL="342900" indent="-342900">
              <a:buFontTx/>
              <a:buAutoNum type="arabicPeriod"/>
            </a:pPr>
            <a:r>
              <a:rPr lang="en-US" sz="1200" dirty="0"/>
              <a:t>Luke creates links between each main part by overlapping the content that occurs before and after the summary statements. This overlapping technique also exists between the end of the Gospel of Luke and the beginning of Acts both of which report on Jesus commissioning his disciples and ascending into heaven. The content overlaps.</a:t>
            </a:r>
          </a:p>
          <a:p>
            <a:pPr marL="342900" indent="-342900">
              <a:buAutoNum type="arabicPeriod"/>
            </a:pPr>
            <a:r>
              <a:rPr lang="en-US" sz="1200" dirty="0"/>
              <a:t>The first three parts give focus to the ministry of Peter. The last three parts give focus to the ministry of Paul.</a:t>
            </a:r>
          </a:p>
          <a:p>
            <a:pPr marL="342900" indent="-342900">
              <a:buAutoNum type="arabicPeriod"/>
            </a:pPr>
            <a:r>
              <a:rPr lang="en-US" sz="1200" dirty="0"/>
              <a:t>The first three parts indicate the cultural expansion of the Gospel within Israel through Peter from Jew to Samaritan to Gentile. The last three parts show a geographic expansion by Paul out from Israel to various Gentile peoples in the Roman Empire.</a:t>
            </a:r>
          </a:p>
          <a:p>
            <a:pPr marL="342900" indent="-342900">
              <a:buAutoNum type="arabicPeriod"/>
            </a:pPr>
            <a:r>
              <a:rPr lang="en-US" sz="1200" dirty="0"/>
              <a:t>As a historian Luke selects certain stories to report. While arranging the stories chronologically, Luke also groups the stories thematically to teach theological truths about the Gospel. So, the structure of Acts follows both an expansion of the church and a development and defense of the gospel.</a:t>
            </a:r>
          </a:p>
          <a:p>
            <a:pPr marL="342900" indent="-342900">
              <a:buAutoNum type="arabicPeriod"/>
            </a:pPr>
            <a:r>
              <a:rPr lang="en-US" sz="1200" dirty="0"/>
              <a:t>This structure chart was developed from the outlines in David Gooding’s book </a:t>
            </a:r>
            <a:r>
              <a:rPr lang="en-US" sz="1200" i="1" dirty="0"/>
              <a:t>True to Faith. </a:t>
            </a:r>
            <a:r>
              <a:rPr lang="en-US" sz="1200" dirty="0"/>
              <a:t>Gooding’s outlines emphasize Luke’s theological development of the gospel. The only title entirely unique to me is </a:t>
            </a:r>
            <a:r>
              <a:rPr lang="en-US" sz="1200" i="1" dirty="0"/>
              <a:t>The Jerusalem Awakening</a:t>
            </a:r>
            <a:r>
              <a:rPr lang="en-US" sz="1200" dirty="0"/>
              <a:t>.</a:t>
            </a:r>
          </a:p>
        </p:txBody>
      </p:sp>
    </p:spTree>
    <p:extLst>
      <p:ext uri="{BB962C8B-B14F-4D97-AF65-F5344CB8AC3E}">
        <p14:creationId xmlns:p14="http://schemas.microsoft.com/office/powerpoint/2010/main" val="10256773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2590</TotalTime>
  <Words>500</Words>
  <Application>Microsoft Office PowerPoint</Application>
  <PresentationFormat>Widescreen</PresentationFormat>
  <Paragraphs>55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Acts</dc:title>
  <dc:creator>Michael Brent</dc:creator>
  <cp:lastModifiedBy>Michael Brent</cp:lastModifiedBy>
  <cp:revision>1</cp:revision>
  <dcterms:created xsi:type="dcterms:W3CDTF">2020-02-29T16:10:12Z</dcterms:created>
  <dcterms:modified xsi:type="dcterms:W3CDTF">2021-02-21T21:49:00Z</dcterms:modified>
</cp:coreProperties>
</file>